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tags/tag2.xml" ContentType="application/vnd.openxmlformats-officedocument.presentationml.tags+xml"/>
  <Override PartName="/ppt/notesSlides/notesSlide2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7"/>
  </p:notesMasterIdLst>
  <p:sldIdLst>
    <p:sldId id="257"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 id="276" r:id="rId21"/>
    <p:sldId id="277" r:id="rId22"/>
    <p:sldId id="278" r:id="rId23"/>
    <p:sldId id="279" r:id="rId24"/>
    <p:sldId id="280" r:id="rId25"/>
    <p:sldId id="281" r:id="rId26"/>
    <p:sldId id="282" r:id="rId27"/>
    <p:sldId id="283" r:id="rId28"/>
    <p:sldId id="284" r:id="rId29"/>
    <p:sldId id="285" r:id="rId30"/>
    <p:sldId id="286" r:id="rId31"/>
    <p:sldId id="287" r:id="rId32"/>
    <p:sldId id="288" r:id="rId33"/>
    <p:sldId id="289" r:id="rId34"/>
    <p:sldId id="290" r:id="rId35"/>
    <p:sldId id="291" r:id="rId36"/>
    <p:sldId id="292" r:id="rId37"/>
    <p:sldId id="293" r:id="rId38"/>
    <p:sldId id="294" r:id="rId39"/>
    <p:sldId id="295" r:id="rId40"/>
    <p:sldId id="296" r:id="rId41"/>
    <p:sldId id="297" r:id="rId42"/>
    <p:sldId id="298" r:id="rId43"/>
    <p:sldId id="299" r:id="rId44"/>
    <p:sldId id="300" r:id="rId45"/>
    <p:sldId id="301" r:id="rId46"/>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loop="1"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72" d="100"/>
          <a:sy n="72" d="100"/>
        </p:scale>
        <p:origin x="276" y="57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notesMaster" Target="notesMasters/notesMaster1.xml"/><Relationship Id="rId50"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8268D32-BB15-4F2B-BD24-6A438EA14317}" type="datetimeFigureOut">
              <a:rPr lang="zh-CN" altLang="en-US" smtClean="0"/>
              <a:t>2018/8/16</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C99C31D-86EB-45FE-9117-7A588F0F2165}" type="slidenum">
              <a:rPr lang="zh-CN" altLang="en-US" smtClean="0"/>
              <a:t>‹#›</a:t>
            </a:fld>
            <a:endParaRPr lang="zh-CN" altLang="en-US"/>
          </a:p>
        </p:txBody>
      </p:sp>
    </p:spTree>
    <p:extLst>
      <p:ext uri="{BB962C8B-B14F-4D97-AF65-F5344CB8AC3E}">
        <p14:creationId xmlns:p14="http://schemas.microsoft.com/office/powerpoint/2010/main" val="154471839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幻灯片图像占位符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363"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zh-CN" altLang="en-US" smtClean="0"/>
          </a:p>
        </p:txBody>
      </p:sp>
      <p:sp>
        <p:nvSpPr>
          <p:cNvPr id="15364"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宋体" panose="02010600030101010101" pitchFamily="2" charset="-122"/>
              </a:defRPr>
            </a:lvl1pPr>
            <a:lvl2pPr marL="742950" indent="-285750">
              <a:spcBef>
                <a:spcPct val="30000"/>
              </a:spcBef>
              <a:defRPr sz="1200">
                <a:solidFill>
                  <a:schemeClr val="tx1"/>
                </a:solidFill>
                <a:latin typeface="Calibri" panose="020F0502020204030204" pitchFamily="34" charset="0"/>
                <a:ea typeface="宋体" panose="02010600030101010101" pitchFamily="2" charset="-122"/>
              </a:defRPr>
            </a:lvl2pPr>
            <a:lvl3pPr marL="1143000" indent="-228600">
              <a:spcBef>
                <a:spcPct val="30000"/>
              </a:spcBef>
              <a:defRPr sz="1200">
                <a:solidFill>
                  <a:schemeClr val="tx1"/>
                </a:solidFill>
                <a:latin typeface="Calibri" panose="020F0502020204030204" pitchFamily="34" charset="0"/>
                <a:ea typeface="宋体" panose="02010600030101010101" pitchFamily="2" charset="-122"/>
              </a:defRPr>
            </a:lvl3pPr>
            <a:lvl4pPr marL="1600200" indent="-228600">
              <a:spcBef>
                <a:spcPct val="30000"/>
              </a:spcBef>
              <a:defRPr sz="1200">
                <a:solidFill>
                  <a:schemeClr val="tx1"/>
                </a:solidFill>
                <a:latin typeface="Calibri" panose="020F0502020204030204" pitchFamily="34" charset="0"/>
                <a:ea typeface="宋体" panose="02010600030101010101" pitchFamily="2" charset="-122"/>
              </a:defRPr>
            </a:lvl4pPr>
            <a:lvl5pPr marL="2057400" indent="-228600">
              <a:spcBef>
                <a:spcPct val="30000"/>
              </a:spcBef>
              <a:defRPr sz="12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宋体" panose="02010600030101010101" pitchFamily="2" charset="-122"/>
              </a:defRPr>
            </a:lvl9pPr>
          </a:lstStyle>
          <a:p>
            <a:pPr>
              <a:spcBef>
                <a:spcPct val="0"/>
              </a:spcBef>
            </a:pPr>
            <a:fld id="{96AD93E2-2D50-4803-8670-EA19AADCB207}" type="slidenum">
              <a:rPr lang="zh-CN" altLang="en-US"/>
              <a:pPr>
                <a:spcBef>
                  <a:spcPct val="0"/>
                </a:spcBef>
              </a:pPr>
              <a:t>1</a:t>
            </a:fld>
            <a:endParaRPr lang="en-US" altLang="zh-CN"/>
          </a:p>
        </p:txBody>
      </p:sp>
    </p:spTree>
    <p:extLst>
      <p:ext uri="{BB962C8B-B14F-4D97-AF65-F5344CB8AC3E}">
        <p14:creationId xmlns:p14="http://schemas.microsoft.com/office/powerpoint/2010/main" val="328491743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幻灯片图像占位符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3795"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zh-CN" altLang="en-US" smtClean="0"/>
          </a:p>
        </p:txBody>
      </p:sp>
      <p:sp>
        <p:nvSpPr>
          <p:cNvPr id="33796"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宋体" panose="02010600030101010101" pitchFamily="2" charset="-122"/>
              </a:defRPr>
            </a:lvl1pPr>
            <a:lvl2pPr marL="742950" indent="-285750">
              <a:spcBef>
                <a:spcPct val="30000"/>
              </a:spcBef>
              <a:defRPr sz="1200">
                <a:solidFill>
                  <a:schemeClr val="tx1"/>
                </a:solidFill>
                <a:latin typeface="Calibri" panose="020F0502020204030204" pitchFamily="34" charset="0"/>
                <a:ea typeface="宋体" panose="02010600030101010101" pitchFamily="2" charset="-122"/>
              </a:defRPr>
            </a:lvl2pPr>
            <a:lvl3pPr marL="1143000" indent="-228600">
              <a:spcBef>
                <a:spcPct val="30000"/>
              </a:spcBef>
              <a:defRPr sz="1200">
                <a:solidFill>
                  <a:schemeClr val="tx1"/>
                </a:solidFill>
                <a:latin typeface="Calibri" panose="020F0502020204030204" pitchFamily="34" charset="0"/>
                <a:ea typeface="宋体" panose="02010600030101010101" pitchFamily="2" charset="-122"/>
              </a:defRPr>
            </a:lvl3pPr>
            <a:lvl4pPr marL="1600200" indent="-228600">
              <a:spcBef>
                <a:spcPct val="30000"/>
              </a:spcBef>
              <a:defRPr sz="1200">
                <a:solidFill>
                  <a:schemeClr val="tx1"/>
                </a:solidFill>
                <a:latin typeface="Calibri" panose="020F0502020204030204" pitchFamily="34" charset="0"/>
                <a:ea typeface="宋体" panose="02010600030101010101" pitchFamily="2" charset="-122"/>
              </a:defRPr>
            </a:lvl4pPr>
            <a:lvl5pPr marL="2057400" indent="-228600">
              <a:spcBef>
                <a:spcPct val="30000"/>
              </a:spcBef>
              <a:defRPr sz="12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宋体" panose="02010600030101010101" pitchFamily="2" charset="-122"/>
              </a:defRPr>
            </a:lvl9pPr>
          </a:lstStyle>
          <a:p>
            <a:pPr>
              <a:spcBef>
                <a:spcPct val="0"/>
              </a:spcBef>
            </a:pPr>
            <a:fld id="{B3BF4DF5-E8A5-45C3-9EA3-D3D77197A6AD}" type="slidenum">
              <a:rPr lang="zh-CN" altLang="en-US"/>
              <a:pPr>
                <a:spcBef>
                  <a:spcPct val="0"/>
                </a:spcBef>
              </a:pPr>
              <a:t>10</a:t>
            </a:fld>
            <a:endParaRPr lang="en-US" altLang="zh-CN"/>
          </a:p>
        </p:txBody>
      </p:sp>
    </p:spTree>
    <p:extLst>
      <p:ext uri="{BB962C8B-B14F-4D97-AF65-F5344CB8AC3E}">
        <p14:creationId xmlns:p14="http://schemas.microsoft.com/office/powerpoint/2010/main" val="119014601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幻灯片图像占位符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5843"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zh-CN" altLang="en-US" smtClean="0"/>
          </a:p>
        </p:txBody>
      </p:sp>
      <p:sp>
        <p:nvSpPr>
          <p:cNvPr id="35844"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宋体" panose="02010600030101010101" pitchFamily="2" charset="-122"/>
              </a:defRPr>
            </a:lvl1pPr>
            <a:lvl2pPr marL="742950" indent="-285750">
              <a:spcBef>
                <a:spcPct val="30000"/>
              </a:spcBef>
              <a:defRPr sz="1200">
                <a:solidFill>
                  <a:schemeClr val="tx1"/>
                </a:solidFill>
                <a:latin typeface="Calibri" panose="020F0502020204030204" pitchFamily="34" charset="0"/>
                <a:ea typeface="宋体" panose="02010600030101010101" pitchFamily="2" charset="-122"/>
              </a:defRPr>
            </a:lvl2pPr>
            <a:lvl3pPr marL="1143000" indent="-228600">
              <a:spcBef>
                <a:spcPct val="30000"/>
              </a:spcBef>
              <a:defRPr sz="1200">
                <a:solidFill>
                  <a:schemeClr val="tx1"/>
                </a:solidFill>
                <a:latin typeface="Calibri" panose="020F0502020204030204" pitchFamily="34" charset="0"/>
                <a:ea typeface="宋体" panose="02010600030101010101" pitchFamily="2" charset="-122"/>
              </a:defRPr>
            </a:lvl3pPr>
            <a:lvl4pPr marL="1600200" indent="-228600">
              <a:spcBef>
                <a:spcPct val="30000"/>
              </a:spcBef>
              <a:defRPr sz="1200">
                <a:solidFill>
                  <a:schemeClr val="tx1"/>
                </a:solidFill>
                <a:latin typeface="Calibri" panose="020F0502020204030204" pitchFamily="34" charset="0"/>
                <a:ea typeface="宋体" panose="02010600030101010101" pitchFamily="2" charset="-122"/>
              </a:defRPr>
            </a:lvl4pPr>
            <a:lvl5pPr marL="2057400" indent="-228600">
              <a:spcBef>
                <a:spcPct val="30000"/>
              </a:spcBef>
              <a:defRPr sz="12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宋体" panose="02010600030101010101" pitchFamily="2" charset="-122"/>
              </a:defRPr>
            </a:lvl9pPr>
          </a:lstStyle>
          <a:p>
            <a:pPr>
              <a:spcBef>
                <a:spcPct val="0"/>
              </a:spcBef>
            </a:pPr>
            <a:fld id="{85D0EE1F-3E39-482A-89F4-7FFFFC2A2F77}" type="slidenum">
              <a:rPr lang="zh-CN" altLang="en-US"/>
              <a:pPr>
                <a:spcBef>
                  <a:spcPct val="0"/>
                </a:spcBef>
              </a:pPr>
              <a:t>11</a:t>
            </a:fld>
            <a:endParaRPr lang="en-US" altLang="zh-CN"/>
          </a:p>
        </p:txBody>
      </p:sp>
    </p:spTree>
    <p:extLst>
      <p:ext uri="{BB962C8B-B14F-4D97-AF65-F5344CB8AC3E}">
        <p14:creationId xmlns:p14="http://schemas.microsoft.com/office/powerpoint/2010/main" val="423244722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幻灯片图像占位符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7891"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zh-CN" altLang="en-US" smtClean="0"/>
          </a:p>
        </p:txBody>
      </p:sp>
      <p:sp>
        <p:nvSpPr>
          <p:cNvPr id="37892"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宋体" panose="02010600030101010101" pitchFamily="2" charset="-122"/>
              </a:defRPr>
            </a:lvl1pPr>
            <a:lvl2pPr marL="742950" indent="-285750">
              <a:spcBef>
                <a:spcPct val="30000"/>
              </a:spcBef>
              <a:defRPr sz="1200">
                <a:solidFill>
                  <a:schemeClr val="tx1"/>
                </a:solidFill>
                <a:latin typeface="Calibri" panose="020F0502020204030204" pitchFamily="34" charset="0"/>
                <a:ea typeface="宋体" panose="02010600030101010101" pitchFamily="2" charset="-122"/>
              </a:defRPr>
            </a:lvl2pPr>
            <a:lvl3pPr marL="1143000" indent="-228600">
              <a:spcBef>
                <a:spcPct val="30000"/>
              </a:spcBef>
              <a:defRPr sz="1200">
                <a:solidFill>
                  <a:schemeClr val="tx1"/>
                </a:solidFill>
                <a:latin typeface="Calibri" panose="020F0502020204030204" pitchFamily="34" charset="0"/>
                <a:ea typeface="宋体" panose="02010600030101010101" pitchFamily="2" charset="-122"/>
              </a:defRPr>
            </a:lvl3pPr>
            <a:lvl4pPr marL="1600200" indent="-228600">
              <a:spcBef>
                <a:spcPct val="30000"/>
              </a:spcBef>
              <a:defRPr sz="1200">
                <a:solidFill>
                  <a:schemeClr val="tx1"/>
                </a:solidFill>
                <a:latin typeface="Calibri" panose="020F0502020204030204" pitchFamily="34" charset="0"/>
                <a:ea typeface="宋体" panose="02010600030101010101" pitchFamily="2" charset="-122"/>
              </a:defRPr>
            </a:lvl4pPr>
            <a:lvl5pPr marL="2057400" indent="-228600">
              <a:spcBef>
                <a:spcPct val="30000"/>
              </a:spcBef>
              <a:defRPr sz="12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宋体" panose="02010600030101010101" pitchFamily="2" charset="-122"/>
              </a:defRPr>
            </a:lvl9pPr>
          </a:lstStyle>
          <a:p>
            <a:pPr>
              <a:spcBef>
                <a:spcPct val="0"/>
              </a:spcBef>
            </a:pPr>
            <a:fld id="{C958ECFC-06CD-401D-9456-2EC34CA2764C}" type="slidenum">
              <a:rPr lang="zh-CN" altLang="en-US"/>
              <a:pPr>
                <a:spcBef>
                  <a:spcPct val="0"/>
                </a:spcBef>
              </a:pPr>
              <a:t>12</a:t>
            </a:fld>
            <a:endParaRPr lang="en-US" altLang="zh-CN"/>
          </a:p>
        </p:txBody>
      </p:sp>
    </p:spTree>
    <p:extLst>
      <p:ext uri="{BB962C8B-B14F-4D97-AF65-F5344CB8AC3E}">
        <p14:creationId xmlns:p14="http://schemas.microsoft.com/office/powerpoint/2010/main" val="235783646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幻灯片图像占位符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9939"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zh-CN" altLang="en-US" smtClean="0"/>
          </a:p>
        </p:txBody>
      </p:sp>
      <p:sp>
        <p:nvSpPr>
          <p:cNvPr id="39940"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宋体" panose="02010600030101010101" pitchFamily="2" charset="-122"/>
              </a:defRPr>
            </a:lvl1pPr>
            <a:lvl2pPr marL="742950" indent="-285750">
              <a:spcBef>
                <a:spcPct val="30000"/>
              </a:spcBef>
              <a:defRPr sz="1200">
                <a:solidFill>
                  <a:schemeClr val="tx1"/>
                </a:solidFill>
                <a:latin typeface="Calibri" panose="020F0502020204030204" pitchFamily="34" charset="0"/>
                <a:ea typeface="宋体" panose="02010600030101010101" pitchFamily="2" charset="-122"/>
              </a:defRPr>
            </a:lvl2pPr>
            <a:lvl3pPr marL="1143000" indent="-228600">
              <a:spcBef>
                <a:spcPct val="30000"/>
              </a:spcBef>
              <a:defRPr sz="1200">
                <a:solidFill>
                  <a:schemeClr val="tx1"/>
                </a:solidFill>
                <a:latin typeface="Calibri" panose="020F0502020204030204" pitchFamily="34" charset="0"/>
                <a:ea typeface="宋体" panose="02010600030101010101" pitchFamily="2" charset="-122"/>
              </a:defRPr>
            </a:lvl3pPr>
            <a:lvl4pPr marL="1600200" indent="-228600">
              <a:spcBef>
                <a:spcPct val="30000"/>
              </a:spcBef>
              <a:defRPr sz="1200">
                <a:solidFill>
                  <a:schemeClr val="tx1"/>
                </a:solidFill>
                <a:latin typeface="Calibri" panose="020F0502020204030204" pitchFamily="34" charset="0"/>
                <a:ea typeface="宋体" panose="02010600030101010101" pitchFamily="2" charset="-122"/>
              </a:defRPr>
            </a:lvl4pPr>
            <a:lvl5pPr marL="2057400" indent="-228600">
              <a:spcBef>
                <a:spcPct val="30000"/>
              </a:spcBef>
              <a:defRPr sz="12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宋体" panose="02010600030101010101" pitchFamily="2" charset="-122"/>
              </a:defRPr>
            </a:lvl9pPr>
          </a:lstStyle>
          <a:p>
            <a:pPr>
              <a:spcBef>
                <a:spcPct val="0"/>
              </a:spcBef>
            </a:pPr>
            <a:fld id="{AC823FF6-1D15-4295-9964-0FEB11E93B37}" type="slidenum">
              <a:rPr lang="zh-CN" altLang="en-US"/>
              <a:pPr>
                <a:spcBef>
                  <a:spcPct val="0"/>
                </a:spcBef>
              </a:pPr>
              <a:t>13</a:t>
            </a:fld>
            <a:endParaRPr lang="en-US" altLang="zh-CN"/>
          </a:p>
        </p:txBody>
      </p:sp>
    </p:spTree>
    <p:extLst>
      <p:ext uri="{BB962C8B-B14F-4D97-AF65-F5344CB8AC3E}">
        <p14:creationId xmlns:p14="http://schemas.microsoft.com/office/powerpoint/2010/main" val="86920040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幻灯片图像占位符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1987"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zh-CN" altLang="en-US" smtClean="0"/>
          </a:p>
        </p:txBody>
      </p:sp>
      <p:sp>
        <p:nvSpPr>
          <p:cNvPr id="41988"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宋体" panose="02010600030101010101" pitchFamily="2" charset="-122"/>
              </a:defRPr>
            </a:lvl1pPr>
            <a:lvl2pPr marL="742950" indent="-285750">
              <a:spcBef>
                <a:spcPct val="30000"/>
              </a:spcBef>
              <a:defRPr sz="1200">
                <a:solidFill>
                  <a:schemeClr val="tx1"/>
                </a:solidFill>
                <a:latin typeface="Calibri" panose="020F0502020204030204" pitchFamily="34" charset="0"/>
                <a:ea typeface="宋体" panose="02010600030101010101" pitchFamily="2" charset="-122"/>
              </a:defRPr>
            </a:lvl2pPr>
            <a:lvl3pPr marL="1143000" indent="-228600">
              <a:spcBef>
                <a:spcPct val="30000"/>
              </a:spcBef>
              <a:defRPr sz="1200">
                <a:solidFill>
                  <a:schemeClr val="tx1"/>
                </a:solidFill>
                <a:latin typeface="Calibri" panose="020F0502020204030204" pitchFamily="34" charset="0"/>
                <a:ea typeface="宋体" panose="02010600030101010101" pitchFamily="2" charset="-122"/>
              </a:defRPr>
            </a:lvl3pPr>
            <a:lvl4pPr marL="1600200" indent="-228600">
              <a:spcBef>
                <a:spcPct val="30000"/>
              </a:spcBef>
              <a:defRPr sz="1200">
                <a:solidFill>
                  <a:schemeClr val="tx1"/>
                </a:solidFill>
                <a:latin typeface="Calibri" panose="020F0502020204030204" pitchFamily="34" charset="0"/>
                <a:ea typeface="宋体" panose="02010600030101010101" pitchFamily="2" charset="-122"/>
              </a:defRPr>
            </a:lvl4pPr>
            <a:lvl5pPr marL="2057400" indent="-228600">
              <a:spcBef>
                <a:spcPct val="30000"/>
              </a:spcBef>
              <a:defRPr sz="12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宋体" panose="02010600030101010101" pitchFamily="2" charset="-122"/>
              </a:defRPr>
            </a:lvl9pPr>
          </a:lstStyle>
          <a:p>
            <a:pPr>
              <a:spcBef>
                <a:spcPct val="0"/>
              </a:spcBef>
            </a:pPr>
            <a:fld id="{DE23FCA9-3ABE-4022-975D-E9C066479A7C}" type="slidenum">
              <a:rPr lang="zh-CN" altLang="en-US"/>
              <a:pPr>
                <a:spcBef>
                  <a:spcPct val="0"/>
                </a:spcBef>
              </a:pPr>
              <a:t>14</a:t>
            </a:fld>
            <a:endParaRPr lang="en-US" altLang="zh-CN"/>
          </a:p>
        </p:txBody>
      </p:sp>
    </p:spTree>
    <p:extLst>
      <p:ext uri="{BB962C8B-B14F-4D97-AF65-F5344CB8AC3E}">
        <p14:creationId xmlns:p14="http://schemas.microsoft.com/office/powerpoint/2010/main" val="244434278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幻灯片图像占位符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4035"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zh-CN" altLang="en-US" smtClean="0"/>
          </a:p>
        </p:txBody>
      </p:sp>
      <p:sp>
        <p:nvSpPr>
          <p:cNvPr id="44036"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宋体" panose="02010600030101010101" pitchFamily="2" charset="-122"/>
              </a:defRPr>
            </a:lvl1pPr>
            <a:lvl2pPr marL="742950" indent="-285750">
              <a:spcBef>
                <a:spcPct val="30000"/>
              </a:spcBef>
              <a:defRPr sz="1200">
                <a:solidFill>
                  <a:schemeClr val="tx1"/>
                </a:solidFill>
                <a:latin typeface="Calibri" panose="020F0502020204030204" pitchFamily="34" charset="0"/>
                <a:ea typeface="宋体" panose="02010600030101010101" pitchFamily="2" charset="-122"/>
              </a:defRPr>
            </a:lvl2pPr>
            <a:lvl3pPr marL="1143000" indent="-228600">
              <a:spcBef>
                <a:spcPct val="30000"/>
              </a:spcBef>
              <a:defRPr sz="1200">
                <a:solidFill>
                  <a:schemeClr val="tx1"/>
                </a:solidFill>
                <a:latin typeface="Calibri" panose="020F0502020204030204" pitchFamily="34" charset="0"/>
                <a:ea typeface="宋体" panose="02010600030101010101" pitchFamily="2" charset="-122"/>
              </a:defRPr>
            </a:lvl3pPr>
            <a:lvl4pPr marL="1600200" indent="-228600">
              <a:spcBef>
                <a:spcPct val="30000"/>
              </a:spcBef>
              <a:defRPr sz="1200">
                <a:solidFill>
                  <a:schemeClr val="tx1"/>
                </a:solidFill>
                <a:latin typeface="Calibri" panose="020F0502020204030204" pitchFamily="34" charset="0"/>
                <a:ea typeface="宋体" panose="02010600030101010101" pitchFamily="2" charset="-122"/>
              </a:defRPr>
            </a:lvl4pPr>
            <a:lvl5pPr marL="2057400" indent="-228600">
              <a:spcBef>
                <a:spcPct val="30000"/>
              </a:spcBef>
              <a:defRPr sz="12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宋体" panose="02010600030101010101" pitchFamily="2" charset="-122"/>
              </a:defRPr>
            </a:lvl9pPr>
          </a:lstStyle>
          <a:p>
            <a:pPr>
              <a:spcBef>
                <a:spcPct val="0"/>
              </a:spcBef>
            </a:pPr>
            <a:fld id="{CA7971CD-AC45-424C-A1EA-AEECE94A5AAC}" type="slidenum">
              <a:rPr lang="zh-CN" altLang="en-US"/>
              <a:pPr>
                <a:spcBef>
                  <a:spcPct val="0"/>
                </a:spcBef>
              </a:pPr>
              <a:t>15</a:t>
            </a:fld>
            <a:endParaRPr lang="en-US" altLang="zh-CN"/>
          </a:p>
        </p:txBody>
      </p:sp>
    </p:spTree>
    <p:extLst>
      <p:ext uri="{BB962C8B-B14F-4D97-AF65-F5344CB8AC3E}">
        <p14:creationId xmlns:p14="http://schemas.microsoft.com/office/powerpoint/2010/main" val="184986187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幻灯片图像占位符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6083"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zh-CN" altLang="en-US" smtClean="0"/>
          </a:p>
        </p:txBody>
      </p:sp>
      <p:sp>
        <p:nvSpPr>
          <p:cNvPr id="46084"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宋体" panose="02010600030101010101" pitchFamily="2" charset="-122"/>
              </a:defRPr>
            </a:lvl1pPr>
            <a:lvl2pPr marL="742950" indent="-285750">
              <a:spcBef>
                <a:spcPct val="30000"/>
              </a:spcBef>
              <a:defRPr sz="1200">
                <a:solidFill>
                  <a:schemeClr val="tx1"/>
                </a:solidFill>
                <a:latin typeface="Calibri" panose="020F0502020204030204" pitchFamily="34" charset="0"/>
                <a:ea typeface="宋体" panose="02010600030101010101" pitchFamily="2" charset="-122"/>
              </a:defRPr>
            </a:lvl2pPr>
            <a:lvl3pPr marL="1143000" indent="-228600">
              <a:spcBef>
                <a:spcPct val="30000"/>
              </a:spcBef>
              <a:defRPr sz="1200">
                <a:solidFill>
                  <a:schemeClr val="tx1"/>
                </a:solidFill>
                <a:latin typeface="Calibri" panose="020F0502020204030204" pitchFamily="34" charset="0"/>
                <a:ea typeface="宋体" panose="02010600030101010101" pitchFamily="2" charset="-122"/>
              </a:defRPr>
            </a:lvl3pPr>
            <a:lvl4pPr marL="1600200" indent="-228600">
              <a:spcBef>
                <a:spcPct val="30000"/>
              </a:spcBef>
              <a:defRPr sz="1200">
                <a:solidFill>
                  <a:schemeClr val="tx1"/>
                </a:solidFill>
                <a:latin typeface="Calibri" panose="020F0502020204030204" pitchFamily="34" charset="0"/>
                <a:ea typeface="宋体" panose="02010600030101010101" pitchFamily="2" charset="-122"/>
              </a:defRPr>
            </a:lvl4pPr>
            <a:lvl5pPr marL="2057400" indent="-228600">
              <a:spcBef>
                <a:spcPct val="30000"/>
              </a:spcBef>
              <a:defRPr sz="12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宋体" panose="02010600030101010101" pitchFamily="2" charset="-122"/>
              </a:defRPr>
            </a:lvl9pPr>
          </a:lstStyle>
          <a:p>
            <a:pPr>
              <a:spcBef>
                <a:spcPct val="0"/>
              </a:spcBef>
            </a:pPr>
            <a:fld id="{F624B1B4-93BF-4F7F-A231-37ED2661DD21}" type="slidenum">
              <a:rPr lang="zh-CN" altLang="en-US"/>
              <a:pPr>
                <a:spcBef>
                  <a:spcPct val="0"/>
                </a:spcBef>
              </a:pPr>
              <a:t>16</a:t>
            </a:fld>
            <a:endParaRPr lang="en-US" altLang="zh-CN"/>
          </a:p>
        </p:txBody>
      </p:sp>
    </p:spTree>
    <p:extLst>
      <p:ext uri="{BB962C8B-B14F-4D97-AF65-F5344CB8AC3E}">
        <p14:creationId xmlns:p14="http://schemas.microsoft.com/office/powerpoint/2010/main" val="365593804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幻灯片图像占位符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8131"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zh-CN" altLang="en-US" smtClean="0"/>
          </a:p>
        </p:txBody>
      </p:sp>
      <p:sp>
        <p:nvSpPr>
          <p:cNvPr id="48132"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宋体" panose="02010600030101010101" pitchFamily="2" charset="-122"/>
              </a:defRPr>
            </a:lvl1pPr>
            <a:lvl2pPr marL="742950" indent="-285750">
              <a:spcBef>
                <a:spcPct val="30000"/>
              </a:spcBef>
              <a:defRPr sz="1200">
                <a:solidFill>
                  <a:schemeClr val="tx1"/>
                </a:solidFill>
                <a:latin typeface="Calibri" panose="020F0502020204030204" pitchFamily="34" charset="0"/>
                <a:ea typeface="宋体" panose="02010600030101010101" pitchFamily="2" charset="-122"/>
              </a:defRPr>
            </a:lvl2pPr>
            <a:lvl3pPr marL="1143000" indent="-228600">
              <a:spcBef>
                <a:spcPct val="30000"/>
              </a:spcBef>
              <a:defRPr sz="1200">
                <a:solidFill>
                  <a:schemeClr val="tx1"/>
                </a:solidFill>
                <a:latin typeface="Calibri" panose="020F0502020204030204" pitchFamily="34" charset="0"/>
                <a:ea typeface="宋体" panose="02010600030101010101" pitchFamily="2" charset="-122"/>
              </a:defRPr>
            </a:lvl3pPr>
            <a:lvl4pPr marL="1600200" indent="-228600">
              <a:spcBef>
                <a:spcPct val="30000"/>
              </a:spcBef>
              <a:defRPr sz="1200">
                <a:solidFill>
                  <a:schemeClr val="tx1"/>
                </a:solidFill>
                <a:latin typeface="Calibri" panose="020F0502020204030204" pitchFamily="34" charset="0"/>
                <a:ea typeface="宋体" panose="02010600030101010101" pitchFamily="2" charset="-122"/>
              </a:defRPr>
            </a:lvl4pPr>
            <a:lvl5pPr marL="2057400" indent="-228600">
              <a:spcBef>
                <a:spcPct val="30000"/>
              </a:spcBef>
              <a:defRPr sz="12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宋体" panose="02010600030101010101" pitchFamily="2" charset="-122"/>
              </a:defRPr>
            </a:lvl9pPr>
          </a:lstStyle>
          <a:p>
            <a:pPr>
              <a:spcBef>
                <a:spcPct val="0"/>
              </a:spcBef>
            </a:pPr>
            <a:fld id="{7EC917E2-A0CC-471A-8672-A449F09BBC9A}" type="slidenum">
              <a:rPr lang="zh-CN" altLang="en-US"/>
              <a:pPr>
                <a:spcBef>
                  <a:spcPct val="0"/>
                </a:spcBef>
              </a:pPr>
              <a:t>17</a:t>
            </a:fld>
            <a:endParaRPr lang="en-US" altLang="zh-CN"/>
          </a:p>
        </p:txBody>
      </p:sp>
    </p:spTree>
    <p:extLst>
      <p:ext uri="{BB962C8B-B14F-4D97-AF65-F5344CB8AC3E}">
        <p14:creationId xmlns:p14="http://schemas.microsoft.com/office/powerpoint/2010/main" val="158159118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幻灯片图像占位符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7587"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zh-CN" altLang="en-US" smtClean="0"/>
          </a:p>
        </p:txBody>
      </p:sp>
      <p:sp>
        <p:nvSpPr>
          <p:cNvPr id="67588"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宋体" panose="02010600030101010101" pitchFamily="2" charset="-122"/>
              </a:defRPr>
            </a:lvl1pPr>
            <a:lvl2pPr marL="742950" indent="-285750">
              <a:spcBef>
                <a:spcPct val="30000"/>
              </a:spcBef>
              <a:defRPr sz="1200">
                <a:solidFill>
                  <a:schemeClr val="tx1"/>
                </a:solidFill>
                <a:latin typeface="Calibri" panose="020F0502020204030204" pitchFamily="34" charset="0"/>
                <a:ea typeface="宋体" panose="02010600030101010101" pitchFamily="2" charset="-122"/>
              </a:defRPr>
            </a:lvl2pPr>
            <a:lvl3pPr marL="1143000" indent="-228600">
              <a:spcBef>
                <a:spcPct val="30000"/>
              </a:spcBef>
              <a:defRPr sz="1200">
                <a:solidFill>
                  <a:schemeClr val="tx1"/>
                </a:solidFill>
                <a:latin typeface="Calibri" panose="020F0502020204030204" pitchFamily="34" charset="0"/>
                <a:ea typeface="宋体" panose="02010600030101010101" pitchFamily="2" charset="-122"/>
              </a:defRPr>
            </a:lvl3pPr>
            <a:lvl4pPr marL="1600200" indent="-228600">
              <a:spcBef>
                <a:spcPct val="30000"/>
              </a:spcBef>
              <a:defRPr sz="1200">
                <a:solidFill>
                  <a:schemeClr val="tx1"/>
                </a:solidFill>
                <a:latin typeface="Calibri" panose="020F0502020204030204" pitchFamily="34" charset="0"/>
                <a:ea typeface="宋体" panose="02010600030101010101" pitchFamily="2" charset="-122"/>
              </a:defRPr>
            </a:lvl4pPr>
            <a:lvl5pPr marL="2057400" indent="-228600">
              <a:spcBef>
                <a:spcPct val="30000"/>
              </a:spcBef>
              <a:defRPr sz="12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宋体" panose="02010600030101010101" pitchFamily="2" charset="-122"/>
              </a:defRPr>
            </a:lvl9pPr>
          </a:lstStyle>
          <a:p>
            <a:pPr>
              <a:spcBef>
                <a:spcPct val="0"/>
              </a:spcBef>
            </a:pPr>
            <a:fld id="{9181375E-7644-4C6C-9175-0AB5EAF164F4}" type="slidenum">
              <a:rPr lang="zh-CN" altLang="en-US"/>
              <a:pPr>
                <a:spcBef>
                  <a:spcPct val="0"/>
                </a:spcBef>
              </a:pPr>
              <a:t>35</a:t>
            </a:fld>
            <a:endParaRPr lang="en-US" altLang="zh-CN"/>
          </a:p>
        </p:txBody>
      </p:sp>
    </p:spTree>
    <p:extLst>
      <p:ext uri="{BB962C8B-B14F-4D97-AF65-F5344CB8AC3E}">
        <p14:creationId xmlns:p14="http://schemas.microsoft.com/office/powerpoint/2010/main" val="344948605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幻灯片图像占位符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9635"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zh-CN" altLang="en-US" smtClean="0"/>
          </a:p>
        </p:txBody>
      </p:sp>
      <p:sp>
        <p:nvSpPr>
          <p:cNvPr id="69636"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宋体" panose="02010600030101010101" pitchFamily="2" charset="-122"/>
              </a:defRPr>
            </a:lvl1pPr>
            <a:lvl2pPr marL="742950" indent="-285750">
              <a:spcBef>
                <a:spcPct val="30000"/>
              </a:spcBef>
              <a:defRPr sz="1200">
                <a:solidFill>
                  <a:schemeClr val="tx1"/>
                </a:solidFill>
                <a:latin typeface="Calibri" panose="020F0502020204030204" pitchFamily="34" charset="0"/>
                <a:ea typeface="宋体" panose="02010600030101010101" pitchFamily="2" charset="-122"/>
              </a:defRPr>
            </a:lvl2pPr>
            <a:lvl3pPr marL="1143000" indent="-228600">
              <a:spcBef>
                <a:spcPct val="30000"/>
              </a:spcBef>
              <a:defRPr sz="1200">
                <a:solidFill>
                  <a:schemeClr val="tx1"/>
                </a:solidFill>
                <a:latin typeface="Calibri" panose="020F0502020204030204" pitchFamily="34" charset="0"/>
                <a:ea typeface="宋体" panose="02010600030101010101" pitchFamily="2" charset="-122"/>
              </a:defRPr>
            </a:lvl3pPr>
            <a:lvl4pPr marL="1600200" indent="-228600">
              <a:spcBef>
                <a:spcPct val="30000"/>
              </a:spcBef>
              <a:defRPr sz="1200">
                <a:solidFill>
                  <a:schemeClr val="tx1"/>
                </a:solidFill>
                <a:latin typeface="Calibri" panose="020F0502020204030204" pitchFamily="34" charset="0"/>
                <a:ea typeface="宋体" panose="02010600030101010101" pitchFamily="2" charset="-122"/>
              </a:defRPr>
            </a:lvl4pPr>
            <a:lvl5pPr marL="2057400" indent="-228600">
              <a:spcBef>
                <a:spcPct val="30000"/>
              </a:spcBef>
              <a:defRPr sz="12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宋体" panose="02010600030101010101" pitchFamily="2" charset="-122"/>
              </a:defRPr>
            </a:lvl9pPr>
          </a:lstStyle>
          <a:p>
            <a:pPr>
              <a:spcBef>
                <a:spcPct val="0"/>
              </a:spcBef>
            </a:pPr>
            <a:fld id="{C3B66214-43A1-45EB-ABE3-C6281F46A15C}" type="slidenum">
              <a:rPr lang="zh-CN" altLang="en-US"/>
              <a:pPr>
                <a:spcBef>
                  <a:spcPct val="0"/>
                </a:spcBef>
              </a:pPr>
              <a:t>36</a:t>
            </a:fld>
            <a:endParaRPr lang="en-US" altLang="zh-CN"/>
          </a:p>
        </p:txBody>
      </p:sp>
    </p:spTree>
    <p:extLst>
      <p:ext uri="{BB962C8B-B14F-4D97-AF65-F5344CB8AC3E}">
        <p14:creationId xmlns:p14="http://schemas.microsoft.com/office/powerpoint/2010/main" val="210665445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幻灯片图像占位符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411"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zh-CN" altLang="en-US" smtClean="0"/>
          </a:p>
        </p:txBody>
      </p:sp>
      <p:sp>
        <p:nvSpPr>
          <p:cNvPr id="17412"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宋体" panose="02010600030101010101" pitchFamily="2" charset="-122"/>
              </a:defRPr>
            </a:lvl1pPr>
            <a:lvl2pPr marL="742950" indent="-285750">
              <a:spcBef>
                <a:spcPct val="30000"/>
              </a:spcBef>
              <a:defRPr sz="1200">
                <a:solidFill>
                  <a:schemeClr val="tx1"/>
                </a:solidFill>
                <a:latin typeface="Calibri" panose="020F0502020204030204" pitchFamily="34" charset="0"/>
                <a:ea typeface="宋体" panose="02010600030101010101" pitchFamily="2" charset="-122"/>
              </a:defRPr>
            </a:lvl2pPr>
            <a:lvl3pPr marL="1143000" indent="-228600">
              <a:spcBef>
                <a:spcPct val="30000"/>
              </a:spcBef>
              <a:defRPr sz="1200">
                <a:solidFill>
                  <a:schemeClr val="tx1"/>
                </a:solidFill>
                <a:latin typeface="Calibri" panose="020F0502020204030204" pitchFamily="34" charset="0"/>
                <a:ea typeface="宋体" panose="02010600030101010101" pitchFamily="2" charset="-122"/>
              </a:defRPr>
            </a:lvl3pPr>
            <a:lvl4pPr marL="1600200" indent="-228600">
              <a:spcBef>
                <a:spcPct val="30000"/>
              </a:spcBef>
              <a:defRPr sz="1200">
                <a:solidFill>
                  <a:schemeClr val="tx1"/>
                </a:solidFill>
                <a:latin typeface="Calibri" panose="020F0502020204030204" pitchFamily="34" charset="0"/>
                <a:ea typeface="宋体" panose="02010600030101010101" pitchFamily="2" charset="-122"/>
              </a:defRPr>
            </a:lvl4pPr>
            <a:lvl5pPr marL="2057400" indent="-228600">
              <a:spcBef>
                <a:spcPct val="30000"/>
              </a:spcBef>
              <a:defRPr sz="12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宋体" panose="02010600030101010101" pitchFamily="2" charset="-122"/>
              </a:defRPr>
            </a:lvl9pPr>
          </a:lstStyle>
          <a:p>
            <a:pPr>
              <a:spcBef>
                <a:spcPct val="0"/>
              </a:spcBef>
            </a:pPr>
            <a:fld id="{488319DC-B5C1-4370-940F-516C0E8F7231}" type="slidenum">
              <a:rPr lang="zh-CN" altLang="en-US"/>
              <a:pPr>
                <a:spcBef>
                  <a:spcPct val="0"/>
                </a:spcBef>
              </a:pPr>
              <a:t>2</a:t>
            </a:fld>
            <a:endParaRPr lang="en-US" altLang="zh-CN"/>
          </a:p>
        </p:txBody>
      </p:sp>
    </p:spTree>
    <p:extLst>
      <p:ext uri="{BB962C8B-B14F-4D97-AF65-F5344CB8AC3E}">
        <p14:creationId xmlns:p14="http://schemas.microsoft.com/office/powerpoint/2010/main" val="192059261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幻灯片图像占位符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1683"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zh-CN" altLang="en-US" smtClean="0"/>
          </a:p>
        </p:txBody>
      </p:sp>
      <p:sp>
        <p:nvSpPr>
          <p:cNvPr id="71684"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宋体" panose="02010600030101010101" pitchFamily="2" charset="-122"/>
              </a:defRPr>
            </a:lvl1pPr>
            <a:lvl2pPr marL="742950" indent="-285750">
              <a:spcBef>
                <a:spcPct val="30000"/>
              </a:spcBef>
              <a:defRPr sz="1200">
                <a:solidFill>
                  <a:schemeClr val="tx1"/>
                </a:solidFill>
                <a:latin typeface="Calibri" panose="020F0502020204030204" pitchFamily="34" charset="0"/>
                <a:ea typeface="宋体" panose="02010600030101010101" pitchFamily="2" charset="-122"/>
              </a:defRPr>
            </a:lvl2pPr>
            <a:lvl3pPr marL="1143000" indent="-228600">
              <a:spcBef>
                <a:spcPct val="30000"/>
              </a:spcBef>
              <a:defRPr sz="1200">
                <a:solidFill>
                  <a:schemeClr val="tx1"/>
                </a:solidFill>
                <a:latin typeface="Calibri" panose="020F0502020204030204" pitchFamily="34" charset="0"/>
                <a:ea typeface="宋体" panose="02010600030101010101" pitchFamily="2" charset="-122"/>
              </a:defRPr>
            </a:lvl3pPr>
            <a:lvl4pPr marL="1600200" indent="-228600">
              <a:spcBef>
                <a:spcPct val="30000"/>
              </a:spcBef>
              <a:defRPr sz="1200">
                <a:solidFill>
                  <a:schemeClr val="tx1"/>
                </a:solidFill>
                <a:latin typeface="Calibri" panose="020F0502020204030204" pitchFamily="34" charset="0"/>
                <a:ea typeface="宋体" panose="02010600030101010101" pitchFamily="2" charset="-122"/>
              </a:defRPr>
            </a:lvl4pPr>
            <a:lvl5pPr marL="2057400" indent="-228600">
              <a:spcBef>
                <a:spcPct val="30000"/>
              </a:spcBef>
              <a:defRPr sz="12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宋体" panose="02010600030101010101" pitchFamily="2" charset="-122"/>
              </a:defRPr>
            </a:lvl9pPr>
          </a:lstStyle>
          <a:p>
            <a:pPr>
              <a:spcBef>
                <a:spcPct val="0"/>
              </a:spcBef>
            </a:pPr>
            <a:fld id="{BA3356B5-3F56-4F4C-BA96-2C02924F176D}" type="slidenum">
              <a:rPr lang="zh-CN" altLang="en-US"/>
              <a:pPr>
                <a:spcBef>
                  <a:spcPct val="0"/>
                </a:spcBef>
              </a:pPr>
              <a:t>37</a:t>
            </a:fld>
            <a:endParaRPr lang="en-US" altLang="zh-CN"/>
          </a:p>
        </p:txBody>
      </p:sp>
    </p:spTree>
    <p:extLst>
      <p:ext uri="{BB962C8B-B14F-4D97-AF65-F5344CB8AC3E}">
        <p14:creationId xmlns:p14="http://schemas.microsoft.com/office/powerpoint/2010/main" val="45665392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幻灯片图像占位符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3731"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zh-CN" altLang="en-US" smtClean="0"/>
          </a:p>
        </p:txBody>
      </p:sp>
      <p:sp>
        <p:nvSpPr>
          <p:cNvPr id="73732"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宋体" panose="02010600030101010101" pitchFamily="2" charset="-122"/>
              </a:defRPr>
            </a:lvl1pPr>
            <a:lvl2pPr marL="742950" indent="-285750">
              <a:spcBef>
                <a:spcPct val="30000"/>
              </a:spcBef>
              <a:defRPr sz="1200">
                <a:solidFill>
                  <a:schemeClr val="tx1"/>
                </a:solidFill>
                <a:latin typeface="Calibri" panose="020F0502020204030204" pitchFamily="34" charset="0"/>
                <a:ea typeface="宋体" panose="02010600030101010101" pitchFamily="2" charset="-122"/>
              </a:defRPr>
            </a:lvl2pPr>
            <a:lvl3pPr marL="1143000" indent="-228600">
              <a:spcBef>
                <a:spcPct val="30000"/>
              </a:spcBef>
              <a:defRPr sz="1200">
                <a:solidFill>
                  <a:schemeClr val="tx1"/>
                </a:solidFill>
                <a:latin typeface="Calibri" panose="020F0502020204030204" pitchFamily="34" charset="0"/>
                <a:ea typeface="宋体" panose="02010600030101010101" pitchFamily="2" charset="-122"/>
              </a:defRPr>
            </a:lvl3pPr>
            <a:lvl4pPr marL="1600200" indent="-228600">
              <a:spcBef>
                <a:spcPct val="30000"/>
              </a:spcBef>
              <a:defRPr sz="1200">
                <a:solidFill>
                  <a:schemeClr val="tx1"/>
                </a:solidFill>
                <a:latin typeface="Calibri" panose="020F0502020204030204" pitchFamily="34" charset="0"/>
                <a:ea typeface="宋体" panose="02010600030101010101" pitchFamily="2" charset="-122"/>
              </a:defRPr>
            </a:lvl4pPr>
            <a:lvl5pPr marL="2057400" indent="-228600">
              <a:spcBef>
                <a:spcPct val="30000"/>
              </a:spcBef>
              <a:defRPr sz="12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宋体" panose="02010600030101010101" pitchFamily="2" charset="-122"/>
              </a:defRPr>
            </a:lvl9pPr>
          </a:lstStyle>
          <a:p>
            <a:pPr>
              <a:spcBef>
                <a:spcPct val="0"/>
              </a:spcBef>
            </a:pPr>
            <a:fld id="{964E2F6F-676F-4836-A46C-7A90E43EC353}" type="slidenum">
              <a:rPr lang="zh-CN" altLang="en-US"/>
              <a:pPr>
                <a:spcBef>
                  <a:spcPct val="0"/>
                </a:spcBef>
              </a:pPr>
              <a:t>38</a:t>
            </a:fld>
            <a:endParaRPr lang="en-US" altLang="zh-CN"/>
          </a:p>
        </p:txBody>
      </p:sp>
    </p:spTree>
    <p:extLst>
      <p:ext uri="{BB962C8B-B14F-4D97-AF65-F5344CB8AC3E}">
        <p14:creationId xmlns:p14="http://schemas.microsoft.com/office/powerpoint/2010/main" val="139942256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幻灯片图像占位符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5779"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zh-CN" altLang="en-US" smtClean="0"/>
          </a:p>
        </p:txBody>
      </p:sp>
      <p:sp>
        <p:nvSpPr>
          <p:cNvPr id="75780"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宋体" panose="02010600030101010101" pitchFamily="2" charset="-122"/>
              </a:defRPr>
            </a:lvl1pPr>
            <a:lvl2pPr marL="742950" indent="-285750">
              <a:spcBef>
                <a:spcPct val="30000"/>
              </a:spcBef>
              <a:defRPr sz="1200">
                <a:solidFill>
                  <a:schemeClr val="tx1"/>
                </a:solidFill>
                <a:latin typeface="Calibri" panose="020F0502020204030204" pitchFamily="34" charset="0"/>
                <a:ea typeface="宋体" panose="02010600030101010101" pitchFamily="2" charset="-122"/>
              </a:defRPr>
            </a:lvl2pPr>
            <a:lvl3pPr marL="1143000" indent="-228600">
              <a:spcBef>
                <a:spcPct val="30000"/>
              </a:spcBef>
              <a:defRPr sz="1200">
                <a:solidFill>
                  <a:schemeClr val="tx1"/>
                </a:solidFill>
                <a:latin typeface="Calibri" panose="020F0502020204030204" pitchFamily="34" charset="0"/>
                <a:ea typeface="宋体" panose="02010600030101010101" pitchFamily="2" charset="-122"/>
              </a:defRPr>
            </a:lvl3pPr>
            <a:lvl4pPr marL="1600200" indent="-228600">
              <a:spcBef>
                <a:spcPct val="30000"/>
              </a:spcBef>
              <a:defRPr sz="1200">
                <a:solidFill>
                  <a:schemeClr val="tx1"/>
                </a:solidFill>
                <a:latin typeface="Calibri" panose="020F0502020204030204" pitchFamily="34" charset="0"/>
                <a:ea typeface="宋体" panose="02010600030101010101" pitchFamily="2" charset="-122"/>
              </a:defRPr>
            </a:lvl4pPr>
            <a:lvl5pPr marL="2057400" indent="-228600">
              <a:spcBef>
                <a:spcPct val="30000"/>
              </a:spcBef>
              <a:defRPr sz="12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宋体" panose="02010600030101010101" pitchFamily="2" charset="-122"/>
              </a:defRPr>
            </a:lvl9pPr>
          </a:lstStyle>
          <a:p>
            <a:pPr>
              <a:spcBef>
                <a:spcPct val="0"/>
              </a:spcBef>
            </a:pPr>
            <a:fld id="{C696E8BF-D348-4216-A8C6-31F04CD69C52}" type="slidenum">
              <a:rPr lang="zh-CN" altLang="en-US"/>
              <a:pPr>
                <a:spcBef>
                  <a:spcPct val="0"/>
                </a:spcBef>
              </a:pPr>
              <a:t>39</a:t>
            </a:fld>
            <a:endParaRPr lang="en-US" altLang="zh-CN"/>
          </a:p>
        </p:txBody>
      </p:sp>
    </p:spTree>
    <p:extLst>
      <p:ext uri="{BB962C8B-B14F-4D97-AF65-F5344CB8AC3E}">
        <p14:creationId xmlns:p14="http://schemas.microsoft.com/office/powerpoint/2010/main" val="347376042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幻灯片图像占位符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7827"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zh-CN" altLang="en-US" smtClean="0"/>
          </a:p>
        </p:txBody>
      </p:sp>
      <p:sp>
        <p:nvSpPr>
          <p:cNvPr id="77828"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宋体" panose="02010600030101010101" pitchFamily="2" charset="-122"/>
              </a:defRPr>
            </a:lvl1pPr>
            <a:lvl2pPr marL="742950" indent="-285750">
              <a:spcBef>
                <a:spcPct val="30000"/>
              </a:spcBef>
              <a:defRPr sz="1200">
                <a:solidFill>
                  <a:schemeClr val="tx1"/>
                </a:solidFill>
                <a:latin typeface="Calibri" panose="020F0502020204030204" pitchFamily="34" charset="0"/>
                <a:ea typeface="宋体" panose="02010600030101010101" pitchFamily="2" charset="-122"/>
              </a:defRPr>
            </a:lvl2pPr>
            <a:lvl3pPr marL="1143000" indent="-228600">
              <a:spcBef>
                <a:spcPct val="30000"/>
              </a:spcBef>
              <a:defRPr sz="1200">
                <a:solidFill>
                  <a:schemeClr val="tx1"/>
                </a:solidFill>
                <a:latin typeface="Calibri" panose="020F0502020204030204" pitchFamily="34" charset="0"/>
                <a:ea typeface="宋体" panose="02010600030101010101" pitchFamily="2" charset="-122"/>
              </a:defRPr>
            </a:lvl3pPr>
            <a:lvl4pPr marL="1600200" indent="-228600">
              <a:spcBef>
                <a:spcPct val="30000"/>
              </a:spcBef>
              <a:defRPr sz="1200">
                <a:solidFill>
                  <a:schemeClr val="tx1"/>
                </a:solidFill>
                <a:latin typeface="Calibri" panose="020F0502020204030204" pitchFamily="34" charset="0"/>
                <a:ea typeface="宋体" panose="02010600030101010101" pitchFamily="2" charset="-122"/>
              </a:defRPr>
            </a:lvl4pPr>
            <a:lvl5pPr marL="2057400" indent="-228600">
              <a:spcBef>
                <a:spcPct val="30000"/>
              </a:spcBef>
              <a:defRPr sz="12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宋体" panose="02010600030101010101" pitchFamily="2" charset="-122"/>
              </a:defRPr>
            </a:lvl9pPr>
          </a:lstStyle>
          <a:p>
            <a:pPr>
              <a:spcBef>
                <a:spcPct val="0"/>
              </a:spcBef>
            </a:pPr>
            <a:fld id="{4CD57EF8-3185-44A4-B0B7-C8E4FB7E6F69}" type="slidenum">
              <a:rPr lang="zh-CN" altLang="en-US"/>
              <a:pPr>
                <a:spcBef>
                  <a:spcPct val="0"/>
                </a:spcBef>
              </a:pPr>
              <a:t>40</a:t>
            </a:fld>
            <a:endParaRPr lang="en-US" altLang="zh-CN"/>
          </a:p>
        </p:txBody>
      </p:sp>
    </p:spTree>
    <p:extLst>
      <p:ext uri="{BB962C8B-B14F-4D97-AF65-F5344CB8AC3E}">
        <p14:creationId xmlns:p14="http://schemas.microsoft.com/office/powerpoint/2010/main" val="14617489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幻灯片图像占位符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9875"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zh-CN" altLang="en-US" smtClean="0"/>
          </a:p>
        </p:txBody>
      </p:sp>
      <p:sp>
        <p:nvSpPr>
          <p:cNvPr id="79876"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宋体" panose="02010600030101010101" pitchFamily="2" charset="-122"/>
              </a:defRPr>
            </a:lvl1pPr>
            <a:lvl2pPr marL="742950" indent="-285750">
              <a:spcBef>
                <a:spcPct val="30000"/>
              </a:spcBef>
              <a:defRPr sz="1200">
                <a:solidFill>
                  <a:schemeClr val="tx1"/>
                </a:solidFill>
                <a:latin typeface="Calibri" panose="020F0502020204030204" pitchFamily="34" charset="0"/>
                <a:ea typeface="宋体" panose="02010600030101010101" pitchFamily="2" charset="-122"/>
              </a:defRPr>
            </a:lvl2pPr>
            <a:lvl3pPr marL="1143000" indent="-228600">
              <a:spcBef>
                <a:spcPct val="30000"/>
              </a:spcBef>
              <a:defRPr sz="1200">
                <a:solidFill>
                  <a:schemeClr val="tx1"/>
                </a:solidFill>
                <a:latin typeface="Calibri" panose="020F0502020204030204" pitchFamily="34" charset="0"/>
                <a:ea typeface="宋体" panose="02010600030101010101" pitchFamily="2" charset="-122"/>
              </a:defRPr>
            </a:lvl3pPr>
            <a:lvl4pPr marL="1600200" indent="-228600">
              <a:spcBef>
                <a:spcPct val="30000"/>
              </a:spcBef>
              <a:defRPr sz="1200">
                <a:solidFill>
                  <a:schemeClr val="tx1"/>
                </a:solidFill>
                <a:latin typeface="Calibri" panose="020F0502020204030204" pitchFamily="34" charset="0"/>
                <a:ea typeface="宋体" panose="02010600030101010101" pitchFamily="2" charset="-122"/>
              </a:defRPr>
            </a:lvl4pPr>
            <a:lvl5pPr marL="2057400" indent="-228600">
              <a:spcBef>
                <a:spcPct val="30000"/>
              </a:spcBef>
              <a:defRPr sz="12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宋体" panose="02010600030101010101" pitchFamily="2" charset="-122"/>
              </a:defRPr>
            </a:lvl9pPr>
          </a:lstStyle>
          <a:p>
            <a:pPr>
              <a:spcBef>
                <a:spcPct val="0"/>
              </a:spcBef>
            </a:pPr>
            <a:fld id="{B3C9E566-E10E-4642-8C4E-8ED5B6E187EA}" type="slidenum">
              <a:rPr lang="zh-CN" altLang="en-US"/>
              <a:pPr>
                <a:spcBef>
                  <a:spcPct val="0"/>
                </a:spcBef>
              </a:pPr>
              <a:t>41</a:t>
            </a:fld>
            <a:endParaRPr lang="en-US" altLang="zh-CN"/>
          </a:p>
        </p:txBody>
      </p:sp>
    </p:spTree>
    <p:extLst>
      <p:ext uri="{BB962C8B-B14F-4D97-AF65-F5344CB8AC3E}">
        <p14:creationId xmlns:p14="http://schemas.microsoft.com/office/powerpoint/2010/main" val="278355201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幻灯片图像占位符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1923"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zh-CN" altLang="en-US" smtClean="0"/>
          </a:p>
        </p:txBody>
      </p:sp>
      <p:sp>
        <p:nvSpPr>
          <p:cNvPr id="81924"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宋体" panose="02010600030101010101" pitchFamily="2" charset="-122"/>
              </a:defRPr>
            </a:lvl1pPr>
            <a:lvl2pPr marL="742950" indent="-285750">
              <a:spcBef>
                <a:spcPct val="30000"/>
              </a:spcBef>
              <a:defRPr sz="1200">
                <a:solidFill>
                  <a:schemeClr val="tx1"/>
                </a:solidFill>
                <a:latin typeface="Calibri" panose="020F0502020204030204" pitchFamily="34" charset="0"/>
                <a:ea typeface="宋体" panose="02010600030101010101" pitchFamily="2" charset="-122"/>
              </a:defRPr>
            </a:lvl2pPr>
            <a:lvl3pPr marL="1143000" indent="-228600">
              <a:spcBef>
                <a:spcPct val="30000"/>
              </a:spcBef>
              <a:defRPr sz="1200">
                <a:solidFill>
                  <a:schemeClr val="tx1"/>
                </a:solidFill>
                <a:latin typeface="Calibri" panose="020F0502020204030204" pitchFamily="34" charset="0"/>
                <a:ea typeface="宋体" panose="02010600030101010101" pitchFamily="2" charset="-122"/>
              </a:defRPr>
            </a:lvl3pPr>
            <a:lvl4pPr marL="1600200" indent="-228600">
              <a:spcBef>
                <a:spcPct val="30000"/>
              </a:spcBef>
              <a:defRPr sz="1200">
                <a:solidFill>
                  <a:schemeClr val="tx1"/>
                </a:solidFill>
                <a:latin typeface="Calibri" panose="020F0502020204030204" pitchFamily="34" charset="0"/>
                <a:ea typeface="宋体" panose="02010600030101010101" pitchFamily="2" charset="-122"/>
              </a:defRPr>
            </a:lvl4pPr>
            <a:lvl5pPr marL="2057400" indent="-228600">
              <a:spcBef>
                <a:spcPct val="30000"/>
              </a:spcBef>
              <a:defRPr sz="12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宋体" panose="02010600030101010101" pitchFamily="2" charset="-122"/>
              </a:defRPr>
            </a:lvl9pPr>
          </a:lstStyle>
          <a:p>
            <a:pPr>
              <a:spcBef>
                <a:spcPct val="0"/>
              </a:spcBef>
            </a:pPr>
            <a:fld id="{ED6E6447-C444-4654-ADC6-0C586F28C3F4}" type="slidenum">
              <a:rPr lang="zh-CN" altLang="en-US"/>
              <a:pPr>
                <a:spcBef>
                  <a:spcPct val="0"/>
                </a:spcBef>
              </a:pPr>
              <a:t>42</a:t>
            </a:fld>
            <a:endParaRPr lang="en-US" altLang="zh-CN"/>
          </a:p>
        </p:txBody>
      </p:sp>
    </p:spTree>
    <p:extLst>
      <p:ext uri="{BB962C8B-B14F-4D97-AF65-F5344CB8AC3E}">
        <p14:creationId xmlns:p14="http://schemas.microsoft.com/office/powerpoint/2010/main" val="372705029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幻灯片图像占位符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3971"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zh-CN" altLang="en-US" smtClean="0"/>
          </a:p>
        </p:txBody>
      </p:sp>
      <p:sp>
        <p:nvSpPr>
          <p:cNvPr id="83972"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宋体" panose="02010600030101010101" pitchFamily="2" charset="-122"/>
              </a:defRPr>
            </a:lvl1pPr>
            <a:lvl2pPr marL="742950" indent="-285750">
              <a:spcBef>
                <a:spcPct val="30000"/>
              </a:spcBef>
              <a:defRPr sz="1200">
                <a:solidFill>
                  <a:schemeClr val="tx1"/>
                </a:solidFill>
                <a:latin typeface="Calibri" panose="020F0502020204030204" pitchFamily="34" charset="0"/>
                <a:ea typeface="宋体" panose="02010600030101010101" pitchFamily="2" charset="-122"/>
              </a:defRPr>
            </a:lvl2pPr>
            <a:lvl3pPr marL="1143000" indent="-228600">
              <a:spcBef>
                <a:spcPct val="30000"/>
              </a:spcBef>
              <a:defRPr sz="1200">
                <a:solidFill>
                  <a:schemeClr val="tx1"/>
                </a:solidFill>
                <a:latin typeface="Calibri" panose="020F0502020204030204" pitchFamily="34" charset="0"/>
                <a:ea typeface="宋体" panose="02010600030101010101" pitchFamily="2" charset="-122"/>
              </a:defRPr>
            </a:lvl3pPr>
            <a:lvl4pPr marL="1600200" indent="-228600">
              <a:spcBef>
                <a:spcPct val="30000"/>
              </a:spcBef>
              <a:defRPr sz="1200">
                <a:solidFill>
                  <a:schemeClr val="tx1"/>
                </a:solidFill>
                <a:latin typeface="Calibri" panose="020F0502020204030204" pitchFamily="34" charset="0"/>
                <a:ea typeface="宋体" panose="02010600030101010101" pitchFamily="2" charset="-122"/>
              </a:defRPr>
            </a:lvl4pPr>
            <a:lvl5pPr marL="2057400" indent="-228600">
              <a:spcBef>
                <a:spcPct val="30000"/>
              </a:spcBef>
              <a:defRPr sz="12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宋体" panose="02010600030101010101" pitchFamily="2" charset="-122"/>
              </a:defRPr>
            </a:lvl9pPr>
          </a:lstStyle>
          <a:p>
            <a:pPr>
              <a:spcBef>
                <a:spcPct val="0"/>
              </a:spcBef>
            </a:pPr>
            <a:fld id="{D24F0BCB-87DB-43EE-BEE7-4B894C687E0A}" type="slidenum">
              <a:rPr lang="zh-CN" altLang="en-US"/>
              <a:pPr>
                <a:spcBef>
                  <a:spcPct val="0"/>
                </a:spcBef>
              </a:pPr>
              <a:t>43</a:t>
            </a:fld>
            <a:endParaRPr lang="en-US" altLang="zh-CN"/>
          </a:p>
        </p:txBody>
      </p:sp>
    </p:spTree>
    <p:extLst>
      <p:ext uri="{BB962C8B-B14F-4D97-AF65-F5344CB8AC3E}">
        <p14:creationId xmlns:p14="http://schemas.microsoft.com/office/powerpoint/2010/main" val="256820203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幻灯片图像占位符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6019"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zh-CN" altLang="en-US" smtClean="0"/>
          </a:p>
        </p:txBody>
      </p:sp>
      <p:sp>
        <p:nvSpPr>
          <p:cNvPr id="86020"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宋体" panose="02010600030101010101" pitchFamily="2" charset="-122"/>
              </a:defRPr>
            </a:lvl1pPr>
            <a:lvl2pPr marL="742950" indent="-285750">
              <a:spcBef>
                <a:spcPct val="30000"/>
              </a:spcBef>
              <a:defRPr sz="1200">
                <a:solidFill>
                  <a:schemeClr val="tx1"/>
                </a:solidFill>
                <a:latin typeface="Calibri" panose="020F0502020204030204" pitchFamily="34" charset="0"/>
                <a:ea typeface="宋体" panose="02010600030101010101" pitchFamily="2" charset="-122"/>
              </a:defRPr>
            </a:lvl2pPr>
            <a:lvl3pPr marL="1143000" indent="-228600">
              <a:spcBef>
                <a:spcPct val="30000"/>
              </a:spcBef>
              <a:defRPr sz="1200">
                <a:solidFill>
                  <a:schemeClr val="tx1"/>
                </a:solidFill>
                <a:latin typeface="Calibri" panose="020F0502020204030204" pitchFamily="34" charset="0"/>
                <a:ea typeface="宋体" panose="02010600030101010101" pitchFamily="2" charset="-122"/>
              </a:defRPr>
            </a:lvl3pPr>
            <a:lvl4pPr marL="1600200" indent="-228600">
              <a:spcBef>
                <a:spcPct val="30000"/>
              </a:spcBef>
              <a:defRPr sz="1200">
                <a:solidFill>
                  <a:schemeClr val="tx1"/>
                </a:solidFill>
                <a:latin typeface="Calibri" panose="020F0502020204030204" pitchFamily="34" charset="0"/>
                <a:ea typeface="宋体" panose="02010600030101010101" pitchFamily="2" charset="-122"/>
              </a:defRPr>
            </a:lvl4pPr>
            <a:lvl5pPr marL="2057400" indent="-228600">
              <a:spcBef>
                <a:spcPct val="30000"/>
              </a:spcBef>
              <a:defRPr sz="12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宋体" panose="02010600030101010101" pitchFamily="2" charset="-122"/>
              </a:defRPr>
            </a:lvl9pPr>
          </a:lstStyle>
          <a:p>
            <a:pPr>
              <a:spcBef>
                <a:spcPct val="0"/>
              </a:spcBef>
            </a:pPr>
            <a:fld id="{5CB768ED-AE61-4F86-B912-868074EB5F44}" type="slidenum">
              <a:rPr lang="zh-CN" altLang="en-US"/>
              <a:pPr>
                <a:spcBef>
                  <a:spcPct val="0"/>
                </a:spcBef>
              </a:pPr>
              <a:t>44</a:t>
            </a:fld>
            <a:endParaRPr lang="en-US" altLang="zh-CN"/>
          </a:p>
        </p:txBody>
      </p:sp>
    </p:spTree>
    <p:extLst>
      <p:ext uri="{BB962C8B-B14F-4D97-AF65-F5344CB8AC3E}">
        <p14:creationId xmlns:p14="http://schemas.microsoft.com/office/powerpoint/2010/main" val="357865903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幻灯片图像占位符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8067"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zh-CN" altLang="en-US" smtClean="0"/>
          </a:p>
        </p:txBody>
      </p:sp>
      <p:sp>
        <p:nvSpPr>
          <p:cNvPr id="88068" name="灯片编号占位符 3"/>
          <p:cNvSpPr txBox="1">
            <a:spLocks noGrp="1"/>
          </p:cNvSpPr>
          <p:nvPr/>
        </p:nvSpPr>
        <p:spPr bwMode="auto">
          <a:xfrm>
            <a:off x="3884613" y="8685213"/>
            <a:ext cx="2971800" cy="458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spcBef>
                <a:spcPct val="30000"/>
              </a:spcBef>
              <a:defRPr sz="1200">
                <a:solidFill>
                  <a:schemeClr val="tx1"/>
                </a:solidFill>
                <a:latin typeface="Calibri" panose="020F0502020204030204" pitchFamily="34" charset="0"/>
                <a:ea typeface="宋体" panose="02010600030101010101" pitchFamily="2" charset="-122"/>
              </a:defRPr>
            </a:lvl1pPr>
            <a:lvl2pPr marL="742950" indent="-285750">
              <a:spcBef>
                <a:spcPct val="30000"/>
              </a:spcBef>
              <a:defRPr sz="1200">
                <a:solidFill>
                  <a:schemeClr val="tx1"/>
                </a:solidFill>
                <a:latin typeface="Calibri" panose="020F0502020204030204" pitchFamily="34" charset="0"/>
                <a:ea typeface="宋体" panose="02010600030101010101" pitchFamily="2" charset="-122"/>
              </a:defRPr>
            </a:lvl2pPr>
            <a:lvl3pPr marL="1143000" indent="-228600">
              <a:spcBef>
                <a:spcPct val="30000"/>
              </a:spcBef>
              <a:defRPr sz="1200">
                <a:solidFill>
                  <a:schemeClr val="tx1"/>
                </a:solidFill>
                <a:latin typeface="Calibri" panose="020F0502020204030204" pitchFamily="34" charset="0"/>
                <a:ea typeface="宋体" panose="02010600030101010101" pitchFamily="2" charset="-122"/>
              </a:defRPr>
            </a:lvl3pPr>
            <a:lvl4pPr marL="1600200" indent="-228600">
              <a:spcBef>
                <a:spcPct val="30000"/>
              </a:spcBef>
              <a:defRPr sz="1200">
                <a:solidFill>
                  <a:schemeClr val="tx1"/>
                </a:solidFill>
                <a:latin typeface="Calibri" panose="020F0502020204030204" pitchFamily="34" charset="0"/>
                <a:ea typeface="宋体" panose="02010600030101010101" pitchFamily="2" charset="-122"/>
              </a:defRPr>
            </a:lvl4pPr>
            <a:lvl5pPr marL="2057400" indent="-228600">
              <a:spcBef>
                <a:spcPct val="30000"/>
              </a:spcBef>
              <a:defRPr sz="12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宋体" panose="02010600030101010101" pitchFamily="2" charset="-122"/>
              </a:defRPr>
            </a:lvl9pPr>
          </a:lstStyle>
          <a:p>
            <a:pPr algn="r" eaLnBrk="1" hangingPunct="1">
              <a:spcBef>
                <a:spcPct val="0"/>
              </a:spcBef>
            </a:pPr>
            <a:fld id="{B6FAEECB-561F-42E7-9EAE-654244022D3E}" type="slidenum">
              <a:rPr lang="zh-CN" altLang="en-US"/>
              <a:pPr algn="r" eaLnBrk="1" hangingPunct="1">
                <a:spcBef>
                  <a:spcPct val="0"/>
                </a:spcBef>
              </a:pPr>
              <a:t>45</a:t>
            </a:fld>
            <a:endParaRPr lang="en-US" altLang="zh-CN"/>
          </a:p>
        </p:txBody>
      </p:sp>
    </p:spTree>
    <p:extLst>
      <p:ext uri="{BB962C8B-B14F-4D97-AF65-F5344CB8AC3E}">
        <p14:creationId xmlns:p14="http://schemas.microsoft.com/office/powerpoint/2010/main" val="335722344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幻灯片图像占位符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459"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zh-CN" altLang="en-US" smtClean="0"/>
          </a:p>
        </p:txBody>
      </p:sp>
      <p:sp>
        <p:nvSpPr>
          <p:cNvPr id="19460"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宋体" panose="02010600030101010101" pitchFamily="2" charset="-122"/>
              </a:defRPr>
            </a:lvl1pPr>
            <a:lvl2pPr marL="742950" indent="-285750">
              <a:spcBef>
                <a:spcPct val="30000"/>
              </a:spcBef>
              <a:defRPr sz="1200">
                <a:solidFill>
                  <a:schemeClr val="tx1"/>
                </a:solidFill>
                <a:latin typeface="Calibri" panose="020F0502020204030204" pitchFamily="34" charset="0"/>
                <a:ea typeface="宋体" panose="02010600030101010101" pitchFamily="2" charset="-122"/>
              </a:defRPr>
            </a:lvl2pPr>
            <a:lvl3pPr marL="1143000" indent="-228600">
              <a:spcBef>
                <a:spcPct val="30000"/>
              </a:spcBef>
              <a:defRPr sz="1200">
                <a:solidFill>
                  <a:schemeClr val="tx1"/>
                </a:solidFill>
                <a:latin typeface="Calibri" panose="020F0502020204030204" pitchFamily="34" charset="0"/>
                <a:ea typeface="宋体" panose="02010600030101010101" pitchFamily="2" charset="-122"/>
              </a:defRPr>
            </a:lvl3pPr>
            <a:lvl4pPr marL="1600200" indent="-228600">
              <a:spcBef>
                <a:spcPct val="30000"/>
              </a:spcBef>
              <a:defRPr sz="1200">
                <a:solidFill>
                  <a:schemeClr val="tx1"/>
                </a:solidFill>
                <a:latin typeface="Calibri" panose="020F0502020204030204" pitchFamily="34" charset="0"/>
                <a:ea typeface="宋体" panose="02010600030101010101" pitchFamily="2" charset="-122"/>
              </a:defRPr>
            </a:lvl4pPr>
            <a:lvl5pPr marL="2057400" indent="-228600">
              <a:spcBef>
                <a:spcPct val="30000"/>
              </a:spcBef>
              <a:defRPr sz="12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宋体" panose="02010600030101010101" pitchFamily="2" charset="-122"/>
              </a:defRPr>
            </a:lvl9pPr>
          </a:lstStyle>
          <a:p>
            <a:pPr>
              <a:spcBef>
                <a:spcPct val="0"/>
              </a:spcBef>
            </a:pPr>
            <a:fld id="{1902B1F9-97A1-4E6F-AC87-E2DFDDA818B8}" type="slidenum">
              <a:rPr lang="zh-CN" altLang="en-US"/>
              <a:pPr>
                <a:spcBef>
                  <a:spcPct val="0"/>
                </a:spcBef>
              </a:pPr>
              <a:t>3</a:t>
            </a:fld>
            <a:endParaRPr lang="en-US" altLang="zh-CN"/>
          </a:p>
        </p:txBody>
      </p:sp>
    </p:spTree>
    <p:extLst>
      <p:ext uri="{BB962C8B-B14F-4D97-AF65-F5344CB8AC3E}">
        <p14:creationId xmlns:p14="http://schemas.microsoft.com/office/powerpoint/2010/main" val="260936516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幻灯片图像占位符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507"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zh-CN" altLang="en-US" smtClean="0"/>
          </a:p>
        </p:txBody>
      </p:sp>
      <p:sp>
        <p:nvSpPr>
          <p:cNvPr id="21508"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宋体" panose="02010600030101010101" pitchFamily="2" charset="-122"/>
              </a:defRPr>
            </a:lvl1pPr>
            <a:lvl2pPr marL="742950" indent="-285750">
              <a:spcBef>
                <a:spcPct val="30000"/>
              </a:spcBef>
              <a:defRPr sz="1200">
                <a:solidFill>
                  <a:schemeClr val="tx1"/>
                </a:solidFill>
                <a:latin typeface="Calibri" panose="020F0502020204030204" pitchFamily="34" charset="0"/>
                <a:ea typeface="宋体" panose="02010600030101010101" pitchFamily="2" charset="-122"/>
              </a:defRPr>
            </a:lvl2pPr>
            <a:lvl3pPr marL="1143000" indent="-228600">
              <a:spcBef>
                <a:spcPct val="30000"/>
              </a:spcBef>
              <a:defRPr sz="1200">
                <a:solidFill>
                  <a:schemeClr val="tx1"/>
                </a:solidFill>
                <a:latin typeface="Calibri" panose="020F0502020204030204" pitchFamily="34" charset="0"/>
                <a:ea typeface="宋体" panose="02010600030101010101" pitchFamily="2" charset="-122"/>
              </a:defRPr>
            </a:lvl3pPr>
            <a:lvl4pPr marL="1600200" indent="-228600">
              <a:spcBef>
                <a:spcPct val="30000"/>
              </a:spcBef>
              <a:defRPr sz="1200">
                <a:solidFill>
                  <a:schemeClr val="tx1"/>
                </a:solidFill>
                <a:latin typeface="Calibri" panose="020F0502020204030204" pitchFamily="34" charset="0"/>
                <a:ea typeface="宋体" panose="02010600030101010101" pitchFamily="2" charset="-122"/>
              </a:defRPr>
            </a:lvl4pPr>
            <a:lvl5pPr marL="2057400" indent="-228600">
              <a:spcBef>
                <a:spcPct val="30000"/>
              </a:spcBef>
              <a:defRPr sz="12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宋体" panose="02010600030101010101" pitchFamily="2" charset="-122"/>
              </a:defRPr>
            </a:lvl9pPr>
          </a:lstStyle>
          <a:p>
            <a:pPr>
              <a:spcBef>
                <a:spcPct val="0"/>
              </a:spcBef>
            </a:pPr>
            <a:fld id="{DAA7F4EA-3756-4328-B345-20098C10F22A}" type="slidenum">
              <a:rPr lang="zh-CN" altLang="en-US"/>
              <a:pPr>
                <a:spcBef>
                  <a:spcPct val="0"/>
                </a:spcBef>
              </a:pPr>
              <a:t>4</a:t>
            </a:fld>
            <a:endParaRPr lang="en-US" altLang="zh-CN"/>
          </a:p>
        </p:txBody>
      </p:sp>
    </p:spTree>
    <p:extLst>
      <p:ext uri="{BB962C8B-B14F-4D97-AF65-F5344CB8AC3E}">
        <p14:creationId xmlns:p14="http://schemas.microsoft.com/office/powerpoint/2010/main" val="345185333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幻灯片图像占位符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555"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zh-CN" altLang="en-US" smtClean="0"/>
          </a:p>
        </p:txBody>
      </p:sp>
      <p:sp>
        <p:nvSpPr>
          <p:cNvPr id="23556"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宋体" panose="02010600030101010101" pitchFamily="2" charset="-122"/>
              </a:defRPr>
            </a:lvl1pPr>
            <a:lvl2pPr marL="742950" indent="-285750">
              <a:spcBef>
                <a:spcPct val="30000"/>
              </a:spcBef>
              <a:defRPr sz="1200">
                <a:solidFill>
                  <a:schemeClr val="tx1"/>
                </a:solidFill>
                <a:latin typeface="Calibri" panose="020F0502020204030204" pitchFamily="34" charset="0"/>
                <a:ea typeface="宋体" panose="02010600030101010101" pitchFamily="2" charset="-122"/>
              </a:defRPr>
            </a:lvl2pPr>
            <a:lvl3pPr marL="1143000" indent="-228600">
              <a:spcBef>
                <a:spcPct val="30000"/>
              </a:spcBef>
              <a:defRPr sz="1200">
                <a:solidFill>
                  <a:schemeClr val="tx1"/>
                </a:solidFill>
                <a:latin typeface="Calibri" panose="020F0502020204030204" pitchFamily="34" charset="0"/>
                <a:ea typeface="宋体" panose="02010600030101010101" pitchFamily="2" charset="-122"/>
              </a:defRPr>
            </a:lvl3pPr>
            <a:lvl4pPr marL="1600200" indent="-228600">
              <a:spcBef>
                <a:spcPct val="30000"/>
              </a:spcBef>
              <a:defRPr sz="1200">
                <a:solidFill>
                  <a:schemeClr val="tx1"/>
                </a:solidFill>
                <a:latin typeface="Calibri" panose="020F0502020204030204" pitchFamily="34" charset="0"/>
                <a:ea typeface="宋体" panose="02010600030101010101" pitchFamily="2" charset="-122"/>
              </a:defRPr>
            </a:lvl4pPr>
            <a:lvl5pPr marL="2057400" indent="-228600">
              <a:spcBef>
                <a:spcPct val="30000"/>
              </a:spcBef>
              <a:defRPr sz="12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宋体" panose="02010600030101010101" pitchFamily="2" charset="-122"/>
              </a:defRPr>
            </a:lvl9pPr>
          </a:lstStyle>
          <a:p>
            <a:pPr>
              <a:spcBef>
                <a:spcPct val="0"/>
              </a:spcBef>
            </a:pPr>
            <a:fld id="{EF79A9FD-667C-42A7-A50E-E907879F6751}" type="slidenum">
              <a:rPr lang="zh-CN" altLang="en-US"/>
              <a:pPr>
                <a:spcBef>
                  <a:spcPct val="0"/>
                </a:spcBef>
              </a:pPr>
              <a:t>5</a:t>
            </a:fld>
            <a:endParaRPr lang="en-US" altLang="zh-CN"/>
          </a:p>
        </p:txBody>
      </p:sp>
    </p:spTree>
    <p:extLst>
      <p:ext uri="{BB962C8B-B14F-4D97-AF65-F5344CB8AC3E}">
        <p14:creationId xmlns:p14="http://schemas.microsoft.com/office/powerpoint/2010/main" val="196091837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幻灯片图像占位符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5603"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zh-CN" altLang="en-US" smtClean="0"/>
          </a:p>
        </p:txBody>
      </p:sp>
      <p:sp>
        <p:nvSpPr>
          <p:cNvPr id="25604"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宋体" panose="02010600030101010101" pitchFamily="2" charset="-122"/>
              </a:defRPr>
            </a:lvl1pPr>
            <a:lvl2pPr marL="742950" indent="-285750">
              <a:spcBef>
                <a:spcPct val="30000"/>
              </a:spcBef>
              <a:defRPr sz="1200">
                <a:solidFill>
                  <a:schemeClr val="tx1"/>
                </a:solidFill>
                <a:latin typeface="Calibri" panose="020F0502020204030204" pitchFamily="34" charset="0"/>
                <a:ea typeface="宋体" panose="02010600030101010101" pitchFamily="2" charset="-122"/>
              </a:defRPr>
            </a:lvl2pPr>
            <a:lvl3pPr marL="1143000" indent="-228600">
              <a:spcBef>
                <a:spcPct val="30000"/>
              </a:spcBef>
              <a:defRPr sz="1200">
                <a:solidFill>
                  <a:schemeClr val="tx1"/>
                </a:solidFill>
                <a:latin typeface="Calibri" panose="020F0502020204030204" pitchFamily="34" charset="0"/>
                <a:ea typeface="宋体" panose="02010600030101010101" pitchFamily="2" charset="-122"/>
              </a:defRPr>
            </a:lvl3pPr>
            <a:lvl4pPr marL="1600200" indent="-228600">
              <a:spcBef>
                <a:spcPct val="30000"/>
              </a:spcBef>
              <a:defRPr sz="1200">
                <a:solidFill>
                  <a:schemeClr val="tx1"/>
                </a:solidFill>
                <a:latin typeface="Calibri" panose="020F0502020204030204" pitchFamily="34" charset="0"/>
                <a:ea typeface="宋体" panose="02010600030101010101" pitchFamily="2" charset="-122"/>
              </a:defRPr>
            </a:lvl4pPr>
            <a:lvl5pPr marL="2057400" indent="-228600">
              <a:spcBef>
                <a:spcPct val="30000"/>
              </a:spcBef>
              <a:defRPr sz="12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宋体" panose="02010600030101010101" pitchFamily="2" charset="-122"/>
              </a:defRPr>
            </a:lvl9pPr>
          </a:lstStyle>
          <a:p>
            <a:pPr>
              <a:spcBef>
                <a:spcPct val="0"/>
              </a:spcBef>
            </a:pPr>
            <a:fld id="{C5A464EC-3D8F-4760-AECF-90332790D2C3}" type="slidenum">
              <a:rPr lang="zh-CN" altLang="en-US"/>
              <a:pPr>
                <a:spcBef>
                  <a:spcPct val="0"/>
                </a:spcBef>
              </a:pPr>
              <a:t>6</a:t>
            </a:fld>
            <a:endParaRPr lang="en-US" altLang="zh-CN"/>
          </a:p>
        </p:txBody>
      </p:sp>
    </p:spTree>
    <p:extLst>
      <p:ext uri="{BB962C8B-B14F-4D97-AF65-F5344CB8AC3E}">
        <p14:creationId xmlns:p14="http://schemas.microsoft.com/office/powerpoint/2010/main" val="122671903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幻灯片图像占位符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7651"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zh-CN" altLang="en-US" smtClean="0"/>
          </a:p>
        </p:txBody>
      </p:sp>
      <p:sp>
        <p:nvSpPr>
          <p:cNvPr id="27652"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宋体" panose="02010600030101010101" pitchFamily="2" charset="-122"/>
              </a:defRPr>
            </a:lvl1pPr>
            <a:lvl2pPr marL="742950" indent="-285750">
              <a:spcBef>
                <a:spcPct val="30000"/>
              </a:spcBef>
              <a:defRPr sz="1200">
                <a:solidFill>
                  <a:schemeClr val="tx1"/>
                </a:solidFill>
                <a:latin typeface="Calibri" panose="020F0502020204030204" pitchFamily="34" charset="0"/>
                <a:ea typeface="宋体" panose="02010600030101010101" pitchFamily="2" charset="-122"/>
              </a:defRPr>
            </a:lvl2pPr>
            <a:lvl3pPr marL="1143000" indent="-228600">
              <a:spcBef>
                <a:spcPct val="30000"/>
              </a:spcBef>
              <a:defRPr sz="1200">
                <a:solidFill>
                  <a:schemeClr val="tx1"/>
                </a:solidFill>
                <a:latin typeface="Calibri" panose="020F0502020204030204" pitchFamily="34" charset="0"/>
                <a:ea typeface="宋体" panose="02010600030101010101" pitchFamily="2" charset="-122"/>
              </a:defRPr>
            </a:lvl3pPr>
            <a:lvl4pPr marL="1600200" indent="-228600">
              <a:spcBef>
                <a:spcPct val="30000"/>
              </a:spcBef>
              <a:defRPr sz="1200">
                <a:solidFill>
                  <a:schemeClr val="tx1"/>
                </a:solidFill>
                <a:latin typeface="Calibri" panose="020F0502020204030204" pitchFamily="34" charset="0"/>
                <a:ea typeface="宋体" panose="02010600030101010101" pitchFamily="2" charset="-122"/>
              </a:defRPr>
            </a:lvl4pPr>
            <a:lvl5pPr marL="2057400" indent="-228600">
              <a:spcBef>
                <a:spcPct val="30000"/>
              </a:spcBef>
              <a:defRPr sz="12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宋体" panose="02010600030101010101" pitchFamily="2" charset="-122"/>
              </a:defRPr>
            </a:lvl9pPr>
          </a:lstStyle>
          <a:p>
            <a:pPr>
              <a:spcBef>
                <a:spcPct val="0"/>
              </a:spcBef>
            </a:pPr>
            <a:fld id="{88F57A90-9E75-489A-8BB5-B188D65B0333}" type="slidenum">
              <a:rPr lang="zh-CN" altLang="en-US"/>
              <a:pPr>
                <a:spcBef>
                  <a:spcPct val="0"/>
                </a:spcBef>
              </a:pPr>
              <a:t>7</a:t>
            </a:fld>
            <a:endParaRPr lang="en-US" altLang="zh-CN"/>
          </a:p>
        </p:txBody>
      </p:sp>
    </p:spTree>
    <p:extLst>
      <p:ext uri="{BB962C8B-B14F-4D97-AF65-F5344CB8AC3E}">
        <p14:creationId xmlns:p14="http://schemas.microsoft.com/office/powerpoint/2010/main" val="101397543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幻灯片图像占位符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9699"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zh-CN" altLang="en-US" smtClean="0"/>
          </a:p>
        </p:txBody>
      </p:sp>
      <p:sp>
        <p:nvSpPr>
          <p:cNvPr id="29700"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宋体" panose="02010600030101010101" pitchFamily="2" charset="-122"/>
              </a:defRPr>
            </a:lvl1pPr>
            <a:lvl2pPr marL="742950" indent="-285750">
              <a:spcBef>
                <a:spcPct val="30000"/>
              </a:spcBef>
              <a:defRPr sz="1200">
                <a:solidFill>
                  <a:schemeClr val="tx1"/>
                </a:solidFill>
                <a:latin typeface="Calibri" panose="020F0502020204030204" pitchFamily="34" charset="0"/>
                <a:ea typeface="宋体" panose="02010600030101010101" pitchFamily="2" charset="-122"/>
              </a:defRPr>
            </a:lvl2pPr>
            <a:lvl3pPr marL="1143000" indent="-228600">
              <a:spcBef>
                <a:spcPct val="30000"/>
              </a:spcBef>
              <a:defRPr sz="1200">
                <a:solidFill>
                  <a:schemeClr val="tx1"/>
                </a:solidFill>
                <a:latin typeface="Calibri" panose="020F0502020204030204" pitchFamily="34" charset="0"/>
                <a:ea typeface="宋体" panose="02010600030101010101" pitchFamily="2" charset="-122"/>
              </a:defRPr>
            </a:lvl3pPr>
            <a:lvl4pPr marL="1600200" indent="-228600">
              <a:spcBef>
                <a:spcPct val="30000"/>
              </a:spcBef>
              <a:defRPr sz="1200">
                <a:solidFill>
                  <a:schemeClr val="tx1"/>
                </a:solidFill>
                <a:latin typeface="Calibri" panose="020F0502020204030204" pitchFamily="34" charset="0"/>
                <a:ea typeface="宋体" panose="02010600030101010101" pitchFamily="2" charset="-122"/>
              </a:defRPr>
            </a:lvl4pPr>
            <a:lvl5pPr marL="2057400" indent="-228600">
              <a:spcBef>
                <a:spcPct val="30000"/>
              </a:spcBef>
              <a:defRPr sz="12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宋体" panose="02010600030101010101" pitchFamily="2" charset="-122"/>
              </a:defRPr>
            </a:lvl9pPr>
          </a:lstStyle>
          <a:p>
            <a:pPr>
              <a:spcBef>
                <a:spcPct val="0"/>
              </a:spcBef>
            </a:pPr>
            <a:fld id="{36B59730-A776-4839-91C1-2BCE52BEE24E}" type="slidenum">
              <a:rPr lang="zh-CN" altLang="en-US"/>
              <a:pPr>
                <a:spcBef>
                  <a:spcPct val="0"/>
                </a:spcBef>
              </a:pPr>
              <a:t>8</a:t>
            </a:fld>
            <a:endParaRPr lang="en-US" altLang="zh-CN"/>
          </a:p>
        </p:txBody>
      </p:sp>
    </p:spTree>
    <p:extLst>
      <p:ext uri="{BB962C8B-B14F-4D97-AF65-F5344CB8AC3E}">
        <p14:creationId xmlns:p14="http://schemas.microsoft.com/office/powerpoint/2010/main" val="171998802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幻灯片图像占位符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1747"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zh-CN" altLang="en-US" smtClean="0"/>
          </a:p>
        </p:txBody>
      </p:sp>
      <p:sp>
        <p:nvSpPr>
          <p:cNvPr id="31748"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宋体" panose="02010600030101010101" pitchFamily="2" charset="-122"/>
              </a:defRPr>
            </a:lvl1pPr>
            <a:lvl2pPr marL="742950" indent="-285750">
              <a:spcBef>
                <a:spcPct val="30000"/>
              </a:spcBef>
              <a:defRPr sz="1200">
                <a:solidFill>
                  <a:schemeClr val="tx1"/>
                </a:solidFill>
                <a:latin typeface="Calibri" panose="020F0502020204030204" pitchFamily="34" charset="0"/>
                <a:ea typeface="宋体" panose="02010600030101010101" pitchFamily="2" charset="-122"/>
              </a:defRPr>
            </a:lvl2pPr>
            <a:lvl3pPr marL="1143000" indent="-228600">
              <a:spcBef>
                <a:spcPct val="30000"/>
              </a:spcBef>
              <a:defRPr sz="1200">
                <a:solidFill>
                  <a:schemeClr val="tx1"/>
                </a:solidFill>
                <a:latin typeface="Calibri" panose="020F0502020204030204" pitchFamily="34" charset="0"/>
                <a:ea typeface="宋体" panose="02010600030101010101" pitchFamily="2" charset="-122"/>
              </a:defRPr>
            </a:lvl3pPr>
            <a:lvl4pPr marL="1600200" indent="-228600">
              <a:spcBef>
                <a:spcPct val="30000"/>
              </a:spcBef>
              <a:defRPr sz="1200">
                <a:solidFill>
                  <a:schemeClr val="tx1"/>
                </a:solidFill>
                <a:latin typeface="Calibri" panose="020F0502020204030204" pitchFamily="34" charset="0"/>
                <a:ea typeface="宋体" panose="02010600030101010101" pitchFamily="2" charset="-122"/>
              </a:defRPr>
            </a:lvl4pPr>
            <a:lvl5pPr marL="2057400" indent="-228600">
              <a:spcBef>
                <a:spcPct val="30000"/>
              </a:spcBef>
              <a:defRPr sz="12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宋体" panose="02010600030101010101" pitchFamily="2" charset="-122"/>
              </a:defRPr>
            </a:lvl9pPr>
          </a:lstStyle>
          <a:p>
            <a:pPr>
              <a:spcBef>
                <a:spcPct val="0"/>
              </a:spcBef>
            </a:pPr>
            <a:fld id="{869EC294-1038-4105-8D97-DD9B9A8A7CE5}" type="slidenum">
              <a:rPr lang="zh-CN" altLang="en-US"/>
              <a:pPr>
                <a:spcBef>
                  <a:spcPct val="0"/>
                </a:spcBef>
              </a:pPr>
              <a:t>9</a:t>
            </a:fld>
            <a:endParaRPr lang="en-US" altLang="zh-CN"/>
          </a:p>
        </p:txBody>
      </p:sp>
    </p:spTree>
    <p:extLst>
      <p:ext uri="{BB962C8B-B14F-4D97-AF65-F5344CB8AC3E}">
        <p14:creationId xmlns:p14="http://schemas.microsoft.com/office/powerpoint/2010/main" val="350564506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p>
            <a:fld id="{84003E74-151E-4DC9-9728-F300BF758659}" type="datetimeFigureOut">
              <a:rPr lang="zh-CN" altLang="en-US" smtClean="0"/>
              <a:t>2018/8/16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202A2B68-88DE-4E57-B81E-AC5833CF4560}" type="slidenum">
              <a:rPr lang="zh-CN" altLang="en-US" smtClean="0"/>
              <a:t>‹#›</a:t>
            </a:fld>
            <a:endParaRPr lang="zh-CN" altLang="en-US"/>
          </a:p>
        </p:txBody>
      </p:sp>
    </p:spTree>
    <p:extLst>
      <p:ext uri="{BB962C8B-B14F-4D97-AF65-F5344CB8AC3E}">
        <p14:creationId xmlns:p14="http://schemas.microsoft.com/office/powerpoint/2010/main" val="63238165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84003E74-151E-4DC9-9728-F300BF758659}" type="datetimeFigureOut">
              <a:rPr lang="zh-CN" altLang="en-US" smtClean="0"/>
              <a:t>2018/8/16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202A2B68-88DE-4E57-B81E-AC5833CF4560}" type="slidenum">
              <a:rPr lang="zh-CN" altLang="en-US" smtClean="0"/>
              <a:t>‹#›</a:t>
            </a:fld>
            <a:endParaRPr lang="zh-CN" altLang="en-US"/>
          </a:p>
        </p:txBody>
      </p:sp>
    </p:spTree>
    <p:extLst>
      <p:ext uri="{BB962C8B-B14F-4D97-AF65-F5344CB8AC3E}">
        <p14:creationId xmlns:p14="http://schemas.microsoft.com/office/powerpoint/2010/main" val="27462270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84003E74-151E-4DC9-9728-F300BF758659}" type="datetimeFigureOut">
              <a:rPr lang="zh-CN" altLang="en-US" smtClean="0"/>
              <a:t>2018/8/16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202A2B68-88DE-4E57-B81E-AC5833CF4560}" type="slidenum">
              <a:rPr lang="zh-CN" altLang="en-US" smtClean="0"/>
              <a:t>‹#›</a:t>
            </a:fld>
            <a:endParaRPr lang="zh-CN" altLang="en-US"/>
          </a:p>
        </p:txBody>
      </p:sp>
    </p:spTree>
    <p:extLst>
      <p:ext uri="{BB962C8B-B14F-4D97-AF65-F5344CB8AC3E}">
        <p14:creationId xmlns:p14="http://schemas.microsoft.com/office/powerpoint/2010/main" val="259461679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标题和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147098440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2_标题和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357749022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3_标题和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275419402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4_标题和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132001262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5_标题和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269817108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6_标题和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326086486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7_标题和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88756682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8_标题和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22973188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84003E74-151E-4DC9-9728-F300BF758659}" type="datetimeFigureOut">
              <a:rPr lang="zh-CN" altLang="en-US" smtClean="0"/>
              <a:t>2018/8/16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202A2B68-88DE-4E57-B81E-AC5833CF4560}" type="slidenum">
              <a:rPr lang="zh-CN" altLang="en-US" smtClean="0"/>
              <a:t>‹#›</a:t>
            </a:fld>
            <a:endParaRPr lang="zh-CN" altLang="en-US"/>
          </a:p>
        </p:txBody>
      </p:sp>
    </p:spTree>
    <p:extLst>
      <p:ext uri="{BB962C8B-B14F-4D97-AF65-F5344CB8AC3E}">
        <p14:creationId xmlns:p14="http://schemas.microsoft.com/office/powerpoint/2010/main" val="339206394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9_标题和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49979216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10_标题和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381782198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11_标题和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424214120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12_标题和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115396483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13_标题和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92199692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14_标题和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356833434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15_标题和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83041440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16_标题和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194710368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17_标题和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157716907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18_标题和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14568070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smtClean="0"/>
              <a:t>单击此处编辑母版文本样式</a:t>
            </a:r>
          </a:p>
        </p:txBody>
      </p:sp>
      <p:sp>
        <p:nvSpPr>
          <p:cNvPr id="4" name="日期占位符 3"/>
          <p:cNvSpPr>
            <a:spLocks noGrp="1"/>
          </p:cNvSpPr>
          <p:nvPr>
            <p:ph type="dt" sz="half" idx="10"/>
          </p:nvPr>
        </p:nvSpPr>
        <p:spPr/>
        <p:txBody>
          <a:bodyPr/>
          <a:lstStyle/>
          <a:p>
            <a:fld id="{84003E74-151E-4DC9-9728-F300BF758659}" type="datetimeFigureOut">
              <a:rPr lang="zh-CN" altLang="en-US" smtClean="0"/>
              <a:t>2018/8/16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202A2B68-88DE-4E57-B81E-AC5833CF4560}" type="slidenum">
              <a:rPr lang="zh-CN" altLang="en-US" smtClean="0"/>
              <a:t>‹#›</a:t>
            </a:fld>
            <a:endParaRPr lang="zh-CN" altLang="en-US"/>
          </a:p>
        </p:txBody>
      </p:sp>
    </p:spTree>
    <p:extLst>
      <p:ext uri="{BB962C8B-B14F-4D97-AF65-F5344CB8AC3E}">
        <p14:creationId xmlns:p14="http://schemas.microsoft.com/office/powerpoint/2010/main" val="86457248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19_标题和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114023875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20_标题和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139068334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userDrawn="1">
  <p:cSld name="21_标题和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328979035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userDrawn="1">
  <p:cSld name="22_标题和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222918446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userDrawn="1">
  <p:cSld name="23_标题和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2845488430"/>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userDrawn="1">
  <p:cSld name="24_标题和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912550804"/>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userDrawn="1">
  <p:cSld name="25_标题和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2560308358"/>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userDrawn="1">
  <p:cSld name="26_标题和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662413800"/>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userDrawn="1">
  <p:cSld name="27_标题和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3864146706"/>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userDrawn="1">
  <p:cSld name="28_标题和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134087169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838200" y="1825625"/>
            <a:ext cx="5181600"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6172200" y="1825625"/>
            <a:ext cx="5181600"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fld id="{84003E74-151E-4DC9-9728-F300BF758659}" type="datetimeFigureOut">
              <a:rPr lang="zh-CN" altLang="en-US" smtClean="0"/>
              <a:t>2018/8/16</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202A2B68-88DE-4E57-B81E-AC5833CF4560}" type="slidenum">
              <a:rPr lang="zh-CN" altLang="en-US" smtClean="0"/>
              <a:t>‹#›</a:t>
            </a:fld>
            <a:endParaRPr lang="zh-CN" altLang="en-US"/>
          </a:p>
        </p:txBody>
      </p:sp>
    </p:spTree>
    <p:extLst>
      <p:ext uri="{BB962C8B-B14F-4D97-AF65-F5344CB8AC3E}">
        <p14:creationId xmlns:p14="http://schemas.microsoft.com/office/powerpoint/2010/main" val="2427598680"/>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userDrawn="1">
  <p:cSld name="29_标题和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3716026679"/>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userDrawn="1">
  <p:cSld name="30_标题和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2448564456"/>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userDrawn="1">
  <p:cSld name="31_标题和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2051170164"/>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userDrawn="1">
  <p:cSld name="32_标题和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3920604990"/>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userDrawn="1">
  <p:cSld name="33_标题和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828224115"/>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userDrawn="1">
  <p:cSld name="34_标题和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2337206117"/>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userDrawn="1">
  <p:cSld name="35_标题和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3430962466"/>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userDrawn="1">
  <p:cSld name="36_标题和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357363756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fld id="{84003E74-151E-4DC9-9728-F300BF758659}" type="datetimeFigureOut">
              <a:rPr lang="zh-CN" altLang="en-US" smtClean="0"/>
              <a:t>2018/8/16</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202A2B68-88DE-4E57-B81E-AC5833CF4560}" type="slidenum">
              <a:rPr lang="zh-CN" altLang="en-US" smtClean="0"/>
              <a:t>‹#›</a:t>
            </a:fld>
            <a:endParaRPr lang="zh-CN" altLang="en-US"/>
          </a:p>
        </p:txBody>
      </p:sp>
    </p:spTree>
    <p:extLst>
      <p:ext uri="{BB962C8B-B14F-4D97-AF65-F5344CB8AC3E}">
        <p14:creationId xmlns:p14="http://schemas.microsoft.com/office/powerpoint/2010/main" val="54644642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84003E74-151E-4DC9-9728-F300BF758659}" type="datetimeFigureOut">
              <a:rPr lang="zh-CN" altLang="en-US" smtClean="0"/>
              <a:t>2018/8/16</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202A2B68-88DE-4E57-B81E-AC5833CF4560}" type="slidenum">
              <a:rPr lang="zh-CN" altLang="en-US" smtClean="0"/>
              <a:t>‹#›</a:t>
            </a:fld>
            <a:endParaRPr lang="zh-CN" altLang="en-US"/>
          </a:p>
        </p:txBody>
      </p:sp>
    </p:spTree>
    <p:extLst>
      <p:ext uri="{BB962C8B-B14F-4D97-AF65-F5344CB8AC3E}">
        <p14:creationId xmlns:p14="http://schemas.microsoft.com/office/powerpoint/2010/main" val="21136891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84003E74-151E-4DC9-9728-F300BF758659}" type="datetimeFigureOut">
              <a:rPr lang="zh-CN" altLang="en-US" smtClean="0"/>
              <a:t>2018/8/16</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202A2B68-88DE-4E57-B81E-AC5833CF4560}" type="slidenum">
              <a:rPr lang="zh-CN" altLang="en-US" smtClean="0"/>
              <a:t>‹#›</a:t>
            </a:fld>
            <a:endParaRPr lang="zh-CN" altLang="en-US"/>
          </a:p>
        </p:txBody>
      </p:sp>
    </p:spTree>
    <p:extLst>
      <p:ext uri="{BB962C8B-B14F-4D97-AF65-F5344CB8AC3E}">
        <p14:creationId xmlns:p14="http://schemas.microsoft.com/office/powerpoint/2010/main" val="122002929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84003E74-151E-4DC9-9728-F300BF758659}" type="datetimeFigureOut">
              <a:rPr lang="zh-CN" altLang="en-US" smtClean="0"/>
              <a:t>2018/8/16</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202A2B68-88DE-4E57-B81E-AC5833CF4560}" type="slidenum">
              <a:rPr lang="zh-CN" altLang="en-US" smtClean="0"/>
              <a:t>‹#›</a:t>
            </a:fld>
            <a:endParaRPr lang="zh-CN" altLang="en-US"/>
          </a:p>
        </p:txBody>
      </p:sp>
    </p:spTree>
    <p:extLst>
      <p:ext uri="{BB962C8B-B14F-4D97-AF65-F5344CB8AC3E}">
        <p14:creationId xmlns:p14="http://schemas.microsoft.com/office/powerpoint/2010/main" val="85325102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84003E74-151E-4DC9-9728-F300BF758659}" type="datetimeFigureOut">
              <a:rPr lang="zh-CN" altLang="en-US" smtClean="0"/>
              <a:t>2018/8/16</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202A2B68-88DE-4E57-B81E-AC5833CF4560}" type="slidenum">
              <a:rPr lang="zh-CN" altLang="en-US" smtClean="0"/>
              <a:t>‹#›</a:t>
            </a:fld>
            <a:endParaRPr lang="zh-CN" altLang="en-US"/>
          </a:p>
        </p:txBody>
      </p:sp>
    </p:spTree>
    <p:extLst>
      <p:ext uri="{BB962C8B-B14F-4D97-AF65-F5344CB8AC3E}">
        <p14:creationId xmlns:p14="http://schemas.microsoft.com/office/powerpoint/2010/main" val="34329544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41" Type="http://schemas.openxmlformats.org/officeDocument/2006/relationships/slideLayout" Target="../slideLayouts/slideLayout4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4003E74-151E-4DC9-9728-F300BF758659}" type="datetimeFigureOut">
              <a:rPr lang="zh-CN" altLang="en-US" smtClean="0"/>
              <a:t>2018/8/16</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02A2B68-88DE-4E57-B81E-AC5833CF4560}" type="slidenum">
              <a:rPr lang="zh-CN" altLang="en-US" smtClean="0"/>
              <a:t>‹#›</a:t>
            </a:fld>
            <a:endParaRPr lang="zh-CN" altLang="en-US"/>
          </a:p>
        </p:txBody>
      </p:sp>
    </p:spTree>
    <p:extLst>
      <p:ext uri="{BB962C8B-B14F-4D97-AF65-F5344CB8AC3E}">
        <p14:creationId xmlns:p14="http://schemas.microsoft.com/office/powerpoint/2010/main" val="404926900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 id="2147483668" r:id="rId20"/>
    <p:sldLayoutId id="2147483669" r:id="rId21"/>
    <p:sldLayoutId id="2147483670" r:id="rId22"/>
    <p:sldLayoutId id="2147483671" r:id="rId23"/>
    <p:sldLayoutId id="2147483672" r:id="rId24"/>
    <p:sldLayoutId id="2147483673" r:id="rId25"/>
    <p:sldLayoutId id="2147483674" r:id="rId26"/>
    <p:sldLayoutId id="2147483675" r:id="rId27"/>
    <p:sldLayoutId id="2147483676" r:id="rId28"/>
    <p:sldLayoutId id="2147483677" r:id="rId29"/>
    <p:sldLayoutId id="2147483678" r:id="rId30"/>
    <p:sldLayoutId id="2147483679" r:id="rId31"/>
    <p:sldLayoutId id="2147483680" r:id="rId32"/>
    <p:sldLayoutId id="2147483681" r:id="rId33"/>
    <p:sldLayoutId id="2147483682" r:id="rId34"/>
    <p:sldLayoutId id="2147483683" r:id="rId35"/>
    <p:sldLayoutId id="2147483684" r:id="rId36"/>
    <p:sldLayoutId id="2147483685" r:id="rId37"/>
    <p:sldLayoutId id="2147483686" r:id="rId38"/>
    <p:sldLayoutId id="2147483687" r:id="rId39"/>
    <p:sldLayoutId id="2147483688" r:id="rId40"/>
    <p:sldLayoutId id="2147483689" r:id="rId41"/>
    <p:sldLayoutId id="2147483690" r:id="rId42"/>
    <p:sldLayoutId id="2147483691" r:id="rId43"/>
    <p:sldLayoutId id="2147483692" r:id="rId44"/>
    <p:sldLayoutId id="2147483693" r:id="rId45"/>
    <p:sldLayoutId id="2147483694" r:id="rId46"/>
    <p:sldLayoutId id="2147483695" r:id="rId4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notesSlide" Target="../notesSlides/notesSlide1.xml"/><Relationship Id="rId7" Type="http://schemas.openxmlformats.org/officeDocument/2006/relationships/image" Target="../media/image4.png"/><Relationship Id="rId2" Type="http://schemas.openxmlformats.org/officeDocument/2006/relationships/slideLayout" Target="../slideLayouts/slideLayout1.xml"/><Relationship Id="rId1" Type="http://schemas.openxmlformats.org/officeDocument/2006/relationships/tags" Target="../tags/tag1.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8" Type="http://schemas.openxmlformats.org/officeDocument/2006/relationships/image" Target="../media/image41.png"/><Relationship Id="rId3" Type="http://schemas.openxmlformats.org/officeDocument/2006/relationships/image" Target="../media/image25.png"/><Relationship Id="rId7" Type="http://schemas.openxmlformats.org/officeDocument/2006/relationships/image" Target="../media/image40.png"/><Relationship Id="rId2" Type="http://schemas.openxmlformats.org/officeDocument/2006/relationships/notesSlide" Target="../notesSlides/notesSlide10.xml"/><Relationship Id="rId1" Type="http://schemas.openxmlformats.org/officeDocument/2006/relationships/slideLayout" Target="../slideLayouts/slideLayout17.xml"/><Relationship Id="rId6" Type="http://schemas.openxmlformats.org/officeDocument/2006/relationships/image" Target="../media/image39.png"/><Relationship Id="rId5" Type="http://schemas.openxmlformats.org/officeDocument/2006/relationships/image" Target="../media/image26.png"/><Relationship Id="rId4" Type="http://schemas.openxmlformats.org/officeDocument/2006/relationships/image" Target="../media/image38.png"/></Relationships>
</file>

<file path=ppt/slides/_rels/slide1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1.xml"/><Relationship Id="rId1" Type="http://schemas.openxmlformats.org/officeDocument/2006/relationships/slideLayout" Target="../slideLayouts/slideLayout18.xml"/><Relationship Id="rId5" Type="http://schemas.openxmlformats.org/officeDocument/2006/relationships/image" Target="../media/image26.png"/><Relationship Id="rId4" Type="http://schemas.openxmlformats.org/officeDocument/2006/relationships/image" Target="../media/image42.png"/></Relationships>
</file>

<file path=ppt/slides/_rels/slide1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2.xml"/><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image" Target="../media/image4.png"/><Relationship Id="rId4" Type="http://schemas.openxmlformats.org/officeDocument/2006/relationships/image" Target="../media/image24.png"/></Relationships>
</file>

<file path=ppt/slides/_rels/slide13.xml.rels><?xml version="1.0" encoding="UTF-8" standalone="yes"?>
<Relationships xmlns="http://schemas.openxmlformats.org/package/2006/relationships"><Relationship Id="rId8" Type="http://schemas.openxmlformats.org/officeDocument/2006/relationships/image" Target="../media/image47.png"/><Relationship Id="rId13" Type="http://schemas.openxmlformats.org/officeDocument/2006/relationships/image" Target="../media/image52.png"/><Relationship Id="rId3" Type="http://schemas.openxmlformats.org/officeDocument/2006/relationships/image" Target="../media/image43.png"/><Relationship Id="rId7" Type="http://schemas.openxmlformats.org/officeDocument/2006/relationships/image" Target="../media/image46.png"/><Relationship Id="rId12" Type="http://schemas.openxmlformats.org/officeDocument/2006/relationships/image" Target="../media/image51.png"/><Relationship Id="rId2" Type="http://schemas.openxmlformats.org/officeDocument/2006/relationships/notesSlide" Target="../notesSlides/notesSlide13.xml"/><Relationship Id="rId1" Type="http://schemas.openxmlformats.org/officeDocument/2006/relationships/slideLayout" Target="../slideLayouts/slideLayout19.xml"/><Relationship Id="rId6" Type="http://schemas.openxmlformats.org/officeDocument/2006/relationships/image" Target="../media/image45.png"/><Relationship Id="rId11" Type="http://schemas.openxmlformats.org/officeDocument/2006/relationships/image" Target="../media/image50.png"/><Relationship Id="rId5" Type="http://schemas.openxmlformats.org/officeDocument/2006/relationships/image" Target="../media/image26.png"/><Relationship Id="rId10" Type="http://schemas.openxmlformats.org/officeDocument/2006/relationships/image" Target="../media/image49.png"/><Relationship Id="rId4" Type="http://schemas.openxmlformats.org/officeDocument/2006/relationships/image" Target="../media/image44.png"/><Relationship Id="rId9" Type="http://schemas.openxmlformats.org/officeDocument/2006/relationships/image" Target="../media/image48.png"/></Relationships>
</file>

<file path=ppt/slides/_rels/slide1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4.xml"/><Relationship Id="rId1" Type="http://schemas.openxmlformats.org/officeDocument/2006/relationships/slideLayout" Target="../slideLayouts/slideLayout20.xml"/><Relationship Id="rId4" Type="http://schemas.openxmlformats.org/officeDocument/2006/relationships/image" Target="../media/image26.png"/></Relationships>
</file>

<file path=ppt/slides/_rels/slide1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5.xml"/><Relationship Id="rId1" Type="http://schemas.openxmlformats.org/officeDocument/2006/relationships/slideLayout" Target="../slideLayouts/slideLayout21.xml"/><Relationship Id="rId4" Type="http://schemas.openxmlformats.org/officeDocument/2006/relationships/image" Target="../media/image25.png"/></Relationships>
</file>

<file path=ppt/slides/_rels/slide16.xml.rels><?xml version="1.0" encoding="UTF-8" standalone="yes"?>
<Relationships xmlns="http://schemas.openxmlformats.org/package/2006/relationships"><Relationship Id="rId3" Type="http://schemas.openxmlformats.org/officeDocument/2006/relationships/image" Target="../media/image25.png"/><Relationship Id="rId7" Type="http://schemas.openxmlformats.org/officeDocument/2006/relationships/image" Target="../media/image55.png"/><Relationship Id="rId2" Type="http://schemas.openxmlformats.org/officeDocument/2006/relationships/notesSlide" Target="../notesSlides/notesSlide16.xml"/><Relationship Id="rId1" Type="http://schemas.openxmlformats.org/officeDocument/2006/relationships/slideLayout" Target="../slideLayouts/slideLayout22.xml"/><Relationship Id="rId6" Type="http://schemas.openxmlformats.org/officeDocument/2006/relationships/image" Target="../media/image54.png"/><Relationship Id="rId5" Type="http://schemas.openxmlformats.org/officeDocument/2006/relationships/image" Target="../media/image53.png"/><Relationship Id="rId4" Type="http://schemas.openxmlformats.org/officeDocument/2006/relationships/image" Target="../media/image26.png"/></Relationships>
</file>

<file path=ppt/slides/_rels/slide1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7.xml"/><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image" Target="../media/image4.png"/><Relationship Id="rId4" Type="http://schemas.openxmlformats.org/officeDocument/2006/relationships/image" Target="../media/image24.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xml.rels><?xml version="1.0" encoding="UTF-8" standalone="yes"?>
<Relationships xmlns="http://schemas.openxmlformats.org/package/2006/relationships"><Relationship Id="rId8" Type="http://schemas.openxmlformats.org/officeDocument/2006/relationships/image" Target="../media/image11.png"/><Relationship Id="rId13" Type="http://schemas.openxmlformats.org/officeDocument/2006/relationships/image" Target="../media/image16.png"/><Relationship Id="rId18" Type="http://schemas.openxmlformats.org/officeDocument/2006/relationships/image" Target="../media/image21.png"/><Relationship Id="rId3" Type="http://schemas.openxmlformats.org/officeDocument/2006/relationships/image" Target="../media/image6.png"/><Relationship Id="rId7" Type="http://schemas.openxmlformats.org/officeDocument/2006/relationships/image" Target="../media/image10.png"/><Relationship Id="rId12" Type="http://schemas.openxmlformats.org/officeDocument/2006/relationships/image" Target="../media/image15.png"/><Relationship Id="rId17" Type="http://schemas.openxmlformats.org/officeDocument/2006/relationships/image" Target="../media/image20.png"/><Relationship Id="rId2" Type="http://schemas.openxmlformats.org/officeDocument/2006/relationships/notesSlide" Target="../notesSlides/notesSlide2.xml"/><Relationship Id="rId16" Type="http://schemas.openxmlformats.org/officeDocument/2006/relationships/image" Target="../media/image19.png"/><Relationship Id="rId1" Type="http://schemas.openxmlformats.org/officeDocument/2006/relationships/slideLayout" Target="../slideLayouts/slideLayout2.xml"/><Relationship Id="rId6" Type="http://schemas.openxmlformats.org/officeDocument/2006/relationships/image" Target="../media/image9.png"/><Relationship Id="rId11" Type="http://schemas.openxmlformats.org/officeDocument/2006/relationships/image" Target="../media/image14.png"/><Relationship Id="rId5" Type="http://schemas.openxmlformats.org/officeDocument/2006/relationships/image" Target="../media/image8.png"/><Relationship Id="rId15" Type="http://schemas.openxmlformats.org/officeDocument/2006/relationships/image" Target="../media/image18.png"/><Relationship Id="rId10" Type="http://schemas.openxmlformats.org/officeDocument/2006/relationships/image" Target="../media/image13.png"/><Relationship Id="rId19" Type="http://schemas.openxmlformats.org/officeDocument/2006/relationships/image" Target="../media/image22.png"/><Relationship Id="rId4" Type="http://schemas.openxmlformats.org/officeDocument/2006/relationships/image" Target="../media/image7.png"/><Relationship Id="rId9" Type="http://schemas.openxmlformats.org/officeDocument/2006/relationships/image" Target="../media/image12.png"/><Relationship Id="rId14" Type="http://schemas.openxmlformats.org/officeDocument/2006/relationships/image" Target="../media/image17.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image" Target="../media/image4.png"/><Relationship Id="rId4" Type="http://schemas.openxmlformats.org/officeDocument/2006/relationships/image" Target="../media/image24.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9.xml"/></Relationships>
</file>

<file path=ppt/slides/_rels/slide3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8.xml"/><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image" Target="../media/image4.png"/><Relationship Id="rId4" Type="http://schemas.openxmlformats.org/officeDocument/2006/relationships/image" Target="../media/image24.png"/></Relationships>
</file>

<file path=ppt/slides/_rels/slide36.xml.rels><?xml version="1.0" encoding="UTF-8" standalone="yes"?>
<Relationships xmlns="http://schemas.openxmlformats.org/package/2006/relationships"><Relationship Id="rId8" Type="http://schemas.openxmlformats.org/officeDocument/2006/relationships/image" Target="../media/image59.png"/><Relationship Id="rId3" Type="http://schemas.openxmlformats.org/officeDocument/2006/relationships/image" Target="../media/image25.png"/><Relationship Id="rId7" Type="http://schemas.openxmlformats.org/officeDocument/2006/relationships/image" Target="../media/image58.png"/><Relationship Id="rId2" Type="http://schemas.openxmlformats.org/officeDocument/2006/relationships/notesSlide" Target="../notesSlides/notesSlide19.xml"/><Relationship Id="rId1" Type="http://schemas.openxmlformats.org/officeDocument/2006/relationships/slideLayout" Target="../slideLayouts/slideLayout40.xml"/><Relationship Id="rId6" Type="http://schemas.openxmlformats.org/officeDocument/2006/relationships/image" Target="../media/image57.png"/><Relationship Id="rId5" Type="http://schemas.openxmlformats.org/officeDocument/2006/relationships/image" Target="../media/image26.png"/><Relationship Id="rId10" Type="http://schemas.openxmlformats.org/officeDocument/2006/relationships/image" Target="../media/image61.png"/><Relationship Id="rId4" Type="http://schemas.openxmlformats.org/officeDocument/2006/relationships/image" Target="../media/image56.png"/><Relationship Id="rId9" Type="http://schemas.openxmlformats.org/officeDocument/2006/relationships/image" Target="../media/image60.png"/></Relationships>
</file>

<file path=ppt/slides/_rels/slide3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0.xml"/><Relationship Id="rId1" Type="http://schemas.openxmlformats.org/officeDocument/2006/relationships/slideLayout" Target="../slideLayouts/slideLayout41.xml"/><Relationship Id="rId6" Type="http://schemas.openxmlformats.org/officeDocument/2006/relationships/image" Target="../media/image63.png"/><Relationship Id="rId5" Type="http://schemas.openxmlformats.org/officeDocument/2006/relationships/image" Target="../media/image26.png"/><Relationship Id="rId4" Type="http://schemas.openxmlformats.org/officeDocument/2006/relationships/image" Target="../media/image62.png"/></Relationships>
</file>

<file path=ppt/slides/_rels/slide3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1.xml"/><Relationship Id="rId1" Type="http://schemas.openxmlformats.org/officeDocument/2006/relationships/slideLayout" Target="../slideLayouts/slideLayout42.xml"/><Relationship Id="rId4" Type="http://schemas.openxmlformats.org/officeDocument/2006/relationships/image" Target="../media/image26.png"/></Relationships>
</file>

<file path=ppt/slides/_rels/slide3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2.xml"/><Relationship Id="rId1" Type="http://schemas.openxmlformats.org/officeDocument/2006/relationships/slideLayout" Target="../slideLayouts/slideLayout43.xml"/><Relationship Id="rId5" Type="http://schemas.openxmlformats.org/officeDocument/2006/relationships/image" Target="../media/image26.png"/><Relationship Id="rId4" Type="http://schemas.openxmlformats.org/officeDocument/2006/relationships/image" Target="../media/image64.png"/></Relationships>
</file>

<file path=ppt/slides/_rels/slide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4.xml"/><Relationship Id="rId1" Type="http://schemas.openxmlformats.org/officeDocument/2006/relationships/slideLayout" Target="../slideLayouts/slideLayout12.xml"/><Relationship Id="rId4" Type="http://schemas.openxmlformats.org/officeDocument/2006/relationships/image" Target="../media/image26.png"/></Relationships>
</file>

<file path=ppt/slides/_rels/slide4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3.xml"/><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image" Target="../media/image4.png"/><Relationship Id="rId4" Type="http://schemas.openxmlformats.org/officeDocument/2006/relationships/image" Target="../media/image24.png"/></Relationships>
</file>

<file path=ppt/slides/_rels/slide4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4.xml"/><Relationship Id="rId1" Type="http://schemas.openxmlformats.org/officeDocument/2006/relationships/slideLayout" Target="../slideLayouts/slideLayout44.xml"/><Relationship Id="rId4" Type="http://schemas.openxmlformats.org/officeDocument/2006/relationships/image" Target="../media/image26.png"/></Relationships>
</file>

<file path=ppt/slides/_rels/slide4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5.xml"/><Relationship Id="rId1" Type="http://schemas.openxmlformats.org/officeDocument/2006/relationships/slideLayout" Target="../slideLayouts/slideLayout45.xml"/><Relationship Id="rId4" Type="http://schemas.openxmlformats.org/officeDocument/2006/relationships/image" Target="../media/image26.png"/></Relationships>
</file>

<file path=ppt/slides/_rels/slide4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6.xml"/><Relationship Id="rId1" Type="http://schemas.openxmlformats.org/officeDocument/2006/relationships/slideLayout" Target="../slideLayouts/slideLayout46.xml"/><Relationship Id="rId6" Type="http://schemas.openxmlformats.org/officeDocument/2006/relationships/image" Target="../media/image66.png"/><Relationship Id="rId5" Type="http://schemas.openxmlformats.org/officeDocument/2006/relationships/image" Target="../media/image65.png"/><Relationship Id="rId4" Type="http://schemas.openxmlformats.org/officeDocument/2006/relationships/image" Target="../media/image26.png"/></Relationships>
</file>

<file path=ppt/slides/_rels/slide44.xml.rels><?xml version="1.0" encoding="UTF-8" standalone="yes"?>
<Relationships xmlns="http://schemas.openxmlformats.org/package/2006/relationships"><Relationship Id="rId8" Type="http://schemas.openxmlformats.org/officeDocument/2006/relationships/image" Target="../media/image70.png"/><Relationship Id="rId3" Type="http://schemas.openxmlformats.org/officeDocument/2006/relationships/image" Target="../media/image25.png"/><Relationship Id="rId7" Type="http://schemas.openxmlformats.org/officeDocument/2006/relationships/image" Target="../media/image69.png"/><Relationship Id="rId2" Type="http://schemas.openxmlformats.org/officeDocument/2006/relationships/notesSlide" Target="../notesSlides/notesSlide27.xml"/><Relationship Id="rId1" Type="http://schemas.openxmlformats.org/officeDocument/2006/relationships/slideLayout" Target="../slideLayouts/slideLayout47.xml"/><Relationship Id="rId6" Type="http://schemas.openxmlformats.org/officeDocument/2006/relationships/image" Target="../media/image68.png"/><Relationship Id="rId5" Type="http://schemas.openxmlformats.org/officeDocument/2006/relationships/image" Target="../media/image67.png"/><Relationship Id="rId4" Type="http://schemas.openxmlformats.org/officeDocument/2006/relationships/image" Target="../media/image26.png"/></Relationships>
</file>

<file path=ppt/slides/_rels/slide45.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notesSlide" Target="../notesSlides/notesSlide28.xml"/><Relationship Id="rId7" Type="http://schemas.openxmlformats.org/officeDocument/2006/relationships/image" Target="../media/image4.png"/><Relationship Id="rId2" Type="http://schemas.openxmlformats.org/officeDocument/2006/relationships/slideLayout" Target="../slideLayouts/slideLayout1.xml"/><Relationship Id="rId1" Type="http://schemas.openxmlformats.org/officeDocument/2006/relationships/tags" Target="../tags/tag2.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1.png"/></Relationships>
</file>

<file path=ppt/slides/_rels/slide5.xml.rels><?xml version="1.0" encoding="UTF-8" standalone="yes"?>
<Relationships xmlns="http://schemas.openxmlformats.org/package/2006/relationships"><Relationship Id="rId8" Type="http://schemas.openxmlformats.org/officeDocument/2006/relationships/image" Target="../media/image30.png"/><Relationship Id="rId3" Type="http://schemas.openxmlformats.org/officeDocument/2006/relationships/image" Target="../media/image25.png"/><Relationship Id="rId7" Type="http://schemas.openxmlformats.org/officeDocument/2006/relationships/image" Target="../media/image29.png"/><Relationship Id="rId12" Type="http://schemas.openxmlformats.org/officeDocument/2006/relationships/image" Target="../media/image34.png"/><Relationship Id="rId2" Type="http://schemas.openxmlformats.org/officeDocument/2006/relationships/notesSlide" Target="../notesSlides/notesSlide5.xml"/><Relationship Id="rId1" Type="http://schemas.openxmlformats.org/officeDocument/2006/relationships/slideLayout" Target="../slideLayouts/slideLayout13.xml"/><Relationship Id="rId6" Type="http://schemas.openxmlformats.org/officeDocument/2006/relationships/image" Target="../media/image28.png"/><Relationship Id="rId11" Type="http://schemas.openxmlformats.org/officeDocument/2006/relationships/image" Target="../media/image33.png"/><Relationship Id="rId5" Type="http://schemas.openxmlformats.org/officeDocument/2006/relationships/image" Target="../media/image26.png"/><Relationship Id="rId10" Type="http://schemas.openxmlformats.org/officeDocument/2006/relationships/image" Target="../media/image32.png"/><Relationship Id="rId4" Type="http://schemas.openxmlformats.org/officeDocument/2006/relationships/image" Target="../media/image27.png"/><Relationship Id="rId9" Type="http://schemas.openxmlformats.org/officeDocument/2006/relationships/image" Target="../media/image31.png"/></Relationships>
</file>

<file path=ppt/slides/_rels/slide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6.xml"/><Relationship Id="rId1" Type="http://schemas.openxmlformats.org/officeDocument/2006/relationships/slideLayout" Target="../slideLayouts/slideLayout14.xml"/><Relationship Id="rId4" Type="http://schemas.openxmlformats.org/officeDocument/2006/relationships/image" Target="../media/image25.png"/></Relationships>
</file>

<file path=ppt/slides/_rels/slide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7.xml"/><Relationship Id="rId1" Type="http://schemas.openxmlformats.org/officeDocument/2006/relationships/slideLayout" Target="../slideLayouts/slideLayout15.xml"/><Relationship Id="rId6" Type="http://schemas.openxmlformats.org/officeDocument/2006/relationships/image" Target="../media/image36.png"/><Relationship Id="rId5" Type="http://schemas.openxmlformats.org/officeDocument/2006/relationships/image" Target="../media/image26.png"/><Relationship Id="rId4" Type="http://schemas.openxmlformats.org/officeDocument/2006/relationships/image" Target="../media/image35.png"/></Relationships>
</file>

<file path=ppt/slides/_rels/slide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8.xml"/><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image" Target="../media/image4.png"/><Relationship Id="rId4" Type="http://schemas.openxmlformats.org/officeDocument/2006/relationships/image" Target="../media/image24.png"/></Relationships>
</file>

<file path=ppt/slides/_rels/slide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9.xml"/><Relationship Id="rId1" Type="http://schemas.openxmlformats.org/officeDocument/2006/relationships/slideLayout" Target="../slideLayouts/slideLayout16.xml"/><Relationship Id="rId5" Type="http://schemas.openxmlformats.org/officeDocument/2006/relationships/image" Target="../media/image26.png"/><Relationship Id="rId4" Type="http://schemas.openxmlformats.org/officeDocument/2006/relationships/image" Target="../media/image3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图片 3" descr="efa4e56a9e8e97f2b99ea40391f42dca"/>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588" y="-73025"/>
            <a:ext cx="12190412" cy="693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39" name="图片 12"/>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2566988" y="5540375"/>
            <a:ext cx="4943475" cy="2281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0" name="图片 4" descr="aca5f4ca3fb0bc29e7b589b6bb7cccf2"/>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3565525" y="638175"/>
            <a:ext cx="4171950" cy="292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图片 11"/>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10464800" y="1103313"/>
            <a:ext cx="1311275" cy="1146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2" name="图片 1"/>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474663" y="5540375"/>
            <a:ext cx="4943476" cy="2281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3" name="图片 13"/>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5802313" y="5487988"/>
            <a:ext cx="4943475" cy="2281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4" name="图片 14"/>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8080375" y="5435600"/>
            <a:ext cx="4941888" cy="2281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5" name="图片 15"/>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3746500" y="5743575"/>
            <a:ext cx="4943475" cy="2281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6" name="图片 16"/>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1152525" y="5926138"/>
            <a:ext cx="4943475" cy="2282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7" name="图片 18"/>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8583613" y="5540375"/>
            <a:ext cx="4941887" cy="2281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8" name="图片 19"/>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9267825" y="5435600"/>
            <a:ext cx="4943475" cy="2281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9" name="PA_纯音乐-红旗颂">
            <a:hlinkClick r:id="" action="ppaction://media"/>
          </p:cNvPr>
          <p:cNvPicPr>
            <a:picLocks noChangeAspect="1"/>
          </p:cNvPicPr>
          <p:nvPr>
            <p:custDataLst>
              <p:tags r:id="rId1"/>
            </p:custDataLst>
          </p:nvPr>
        </p:nvPicPr>
        <p:blipFill>
          <a:blip r:embed="rId8">
            <a:extLst>
              <a:ext uri="{28A0092B-C50C-407E-A947-70E740481C1C}">
                <a14:useLocalDpi xmlns:a14="http://schemas.microsoft.com/office/drawing/2010/main" val="0"/>
              </a:ext>
            </a:extLst>
          </a:blip>
          <a:srcRect/>
          <a:stretch>
            <a:fillRect/>
          </a:stretch>
        </p:blipFill>
        <p:spPr bwMode="auto">
          <a:xfrm>
            <a:off x="-377825" y="-1163638"/>
            <a:ext cx="6096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50" name="Text Box 23"/>
          <p:cNvSpPr txBox="1">
            <a:spLocks noChangeArrowheads="1"/>
          </p:cNvSpPr>
          <p:nvPr/>
        </p:nvSpPr>
        <p:spPr bwMode="auto">
          <a:xfrm>
            <a:off x="4268788" y="3040063"/>
            <a:ext cx="3289300" cy="8302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4800" b="1">
                <a:solidFill>
                  <a:srgbClr val="C9110E"/>
                </a:solidFill>
                <a:ea typeface="微软雅黑" panose="020B0503020204020204" pitchFamily="34" charset="-122"/>
              </a:rPr>
              <a:t>学习新宪法</a:t>
            </a:r>
          </a:p>
        </p:txBody>
      </p:sp>
      <p:sp>
        <p:nvSpPr>
          <p:cNvPr id="14351" name="Text Box 24"/>
          <p:cNvSpPr txBox="1">
            <a:spLocks noChangeArrowheads="1"/>
          </p:cNvSpPr>
          <p:nvPr/>
        </p:nvSpPr>
        <p:spPr bwMode="auto">
          <a:xfrm>
            <a:off x="2343150" y="4100513"/>
            <a:ext cx="8201025"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spcBef>
                <a:spcPct val="50000"/>
              </a:spcBef>
            </a:pPr>
            <a:r>
              <a:rPr lang="en-US" altLang="zh-CN" sz="1200">
                <a:solidFill>
                  <a:srgbClr val="FDFFAA"/>
                </a:solidFill>
                <a:latin typeface="宋体" panose="02010600030101010101" pitchFamily="2" charset="-122"/>
              </a:rPr>
              <a:t>2018</a:t>
            </a:r>
            <a:r>
              <a:rPr lang="zh-CN" altLang="en-US" sz="1200">
                <a:solidFill>
                  <a:srgbClr val="FDFFAA"/>
                </a:solidFill>
                <a:latin typeface="宋体" panose="02010600030101010101" pitchFamily="2" charset="-122"/>
              </a:rPr>
              <a:t>最新神学习解读</a:t>
            </a:r>
            <a:r>
              <a:rPr lang="en-US" altLang="zh-CN" sz="1200">
                <a:solidFill>
                  <a:srgbClr val="FDFFAA"/>
                </a:solidFill>
                <a:latin typeface="宋体" panose="02010600030101010101" pitchFamily="2" charset="-122"/>
              </a:rPr>
              <a:t>PPT</a:t>
            </a:r>
            <a:r>
              <a:rPr lang="zh-CN" altLang="en-US" sz="1200">
                <a:solidFill>
                  <a:srgbClr val="FDFFAA"/>
                </a:solidFill>
                <a:latin typeface="宋体" panose="02010600030101010101" pitchFamily="2" charset="-122"/>
              </a:rPr>
              <a:t>模板</a:t>
            </a:r>
          </a:p>
        </p:txBody>
      </p:sp>
      <p:sp>
        <p:nvSpPr>
          <p:cNvPr id="14352" name="TextBox 2"/>
          <p:cNvSpPr txBox="1">
            <a:spLocks noChangeArrowheads="1"/>
          </p:cNvSpPr>
          <p:nvPr/>
        </p:nvSpPr>
        <p:spPr bwMode="auto">
          <a:xfrm>
            <a:off x="4919663" y="4097338"/>
            <a:ext cx="157927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en-US" altLang="zh-CN" dirty="0" smtClean="0"/>
              <a:t>2018</a:t>
            </a:r>
            <a:r>
              <a:rPr lang="zh-CN" altLang="en-US" dirty="0" smtClean="0"/>
              <a:t>年</a:t>
            </a:r>
            <a:r>
              <a:rPr lang="en-US" altLang="zh-CN" dirty="0"/>
              <a:t>7</a:t>
            </a:r>
            <a:r>
              <a:rPr lang="zh-CN" altLang="en-US" dirty="0" smtClean="0"/>
              <a:t>月</a:t>
            </a:r>
            <a:r>
              <a:rPr lang="en-US" altLang="zh-CN" dirty="0"/>
              <a:t>1</a:t>
            </a:r>
            <a:r>
              <a:rPr lang="zh-CN" altLang="en-US" dirty="0" smtClean="0"/>
              <a:t>日</a:t>
            </a:r>
            <a:endParaRPr lang="zh-CN" altLang="en-US" dirty="0"/>
          </a:p>
        </p:txBody>
      </p:sp>
    </p:spTree>
    <p:extLst>
      <p:ext uri="{BB962C8B-B14F-4D97-AF65-F5344CB8AC3E}">
        <p14:creationId xmlns:p14="http://schemas.microsoft.com/office/powerpoint/2010/main" val="3972653149"/>
      </p:ext>
    </p:extLst>
  </p:cSld>
  <p:clrMapOvr>
    <a:masterClrMapping/>
  </p:clrMapOvr>
  <p:transition spd="med" advClick="0" advTm="6100"/>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6" fill="hold" nodeType="withEffect">
                                  <p:stCondLst>
                                    <p:cond delay="100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2000" fill="hold"/>
                                        <p:tgtEl>
                                          <p:spTgt spid="12"/>
                                        </p:tgtEl>
                                        <p:attrNameLst>
                                          <p:attrName>ppt_x</p:attrName>
                                        </p:attrNameLst>
                                      </p:cBhvr>
                                      <p:tavLst>
                                        <p:tav tm="0">
                                          <p:val>
                                            <p:strVal val="1+#ppt_w/2"/>
                                          </p:val>
                                        </p:tav>
                                        <p:tav tm="100000">
                                          <p:val>
                                            <p:strVal val="#ppt_x"/>
                                          </p:val>
                                        </p:tav>
                                      </p:tavLst>
                                    </p:anim>
                                    <p:anim calcmode="lin" valueType="num">
                                      <p:cBhvr additive="base">
                                        <p:cTn id="8" dur="20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0" name="图片 5"/>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5588000"/>
            <a:ext cx="12192000" cy="127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2771" name="矩形 1"/>
          <p:cNvSpPr>
            <a:spLocks noChangeArrowheads="1"/>
          </p:cNvSpPr>
          <p:nvPr/>
        </p:nvSpPr>
        <p:spPr bwMode="auto">
          <a:xfrm>
            <a:off x="4873625" y="2338388"/>
            <a:ext cx="6243638"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1400">
                <a:solidFill>
                  <a:srgbClr val="000000"/>
                </a:solidFill>
                <a:latin typeface="微软雅黑" panose="020B0503020204020204" pitchFamily="34" charset="-122"/>
                <a:ea typeface="微软雅黑" panose="020B0503020204020204" pitchFamily="34" charset="-122"/>
              </a:rPr>
              <a:t>由宪法及时确认党和人民创造的伟大成就和宝贵经验，以更好发挥宪法的规范、引领、推动、保障作用，</a:t>
            </a:r>
            <a:r>
              <a:rPr lang="zh-CN" altLang="en-US" sz="1400" b="1">
                <a:solidFill>
                  <a:srgbClr val="000000"/>
                </a:solidFill>
                <a:latin typeface="微软雅黑" panose="020B0503020204020204" pitchFamily="34" charset="-122"/>
                <a:ea typeface="微软雅黑" panose="020B0503020204020204" pitchFamily="34" charset="-122"/>
              </a:rPr>
              <a:t>是实践发展的必然要求</a:t>
            </a:r>
            <a:r>
              <a:rPr lang="zh-CN" altLang="en-US" sz="1400">
                <a:solidFill>
                  <a:srgbClr val="000000"/>
                </a:solidFill>
                <a:latin typeface="微软雅黑" panose="020B0503020204020204" pitchFamily="34" charset="-122"/>
                <a:ea typeface="微软雅黑" panose="020B0503020204020204" pitchFamily="34" charset="-122"/>
              </a:rPr>
              <a:t>。</a:t>
            </a:r>
            <a:endParaRPr lang="zh-CN" altLang="en-US" sz="1400"/>
          </a:p>
        </p:txBody>
      </p:sp>
      <p:grpSp>
        <p:nvGrpSpPr>
          <p:cNvPr id="32772" name="组合 3"/>
          <p:cNvGrpSpPr>
            <a:grpSpLocks/>
          </p:cNvGrpSpPr>
          <p:nvPr/>
        </p:nvGrpSpPr>
        <p:grpSpPr bwMode="auto">
          <a:xfrm>
            <a:off x="3738563" y="404813"/>
            <a:ext cx="5138737" cy="933450"/>
            <a:chOff x="2380670" y="202270"/>
            <a:chExt cx="5139028" cy="933485"/>
          </a:xfrm>
        </p:grpSpPr>
        <p:grpSp>
          <p:nvGrpSpPr>
            <p:cNvPr id="32787" name="组合 4"/>
            <p:cNvGrpSpPr>
              <a:grpSpLocks/>
            </p:cNvGrpSpPr>
            <p:nvPr/>
          </p:nvGrpSpPr>
          <p:grpSpPr bwMode="auto">
            <a:xfrm>
              <a:off x="2380670" y="202270"/>
              <a:ext cx="5139028" cy="933485"/>
              <a:chOff x="2380670" y="202270"/>
              <a:chExt cx="5139028" cy="933485"/>
            </a:xfrm>
          </p:grpSpPr>
          <p:grpSp>
            <p:nvGrpSpPr>
              <p:cNvPr id="32789" name="圆角矩形 7"/>
              <p:cNvGrpSpPr>
                <a:grpSpLocks/>
              </p:cNvGrpSpPr>
              <p:nvPr/>
            </p:nvGrpSpPr>
            <p:grpSpPr bwMode="auto">
              <a:xfrm>
                <a:off x="2232942" y="54269"/>
                <a:ext cx="5583936" cy="1377696"/>
                <a:chOff x="3590544" y="256032"/>
                <a:chExt cx="5583936" cy="1377696"/>
              </a:xfrm>
            </p:grpSpPr>
            <p:pic>
              <p:nvPicPr>
                <p:cNvPr id="32791" name="圆角矩形 7"/>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90544" y="256032"/>
                  <a:ext cx="5583936" cy="13776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2792" name="Text Box 22"/>
                <p:cNvSpPr txBox="1">
                  <a:spLocks noChangeArrowheads="1"/>
                </p:cNvSpPr>
                <p:nvPr/>
              </p:nvSpPr>
              <p:spPr bwMode="auto">
                <a:xfrm>
                  <a:off x="3783841" y="449602"/>
                  <a:ext cx="5047890" cy="8423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endParaRPr lang="zh-CN" altLang="en-US">
                    <a:solidFill>
                      <a:srgbClr val="FFFFFF"/>
                    </a:solidFill>
                  </a:endParaRPr>
                </a:p>
              </p:txBody>
            </p:sp>
          </p:grpSp>
          <p:pic>
            <p:nvPicPr>
              <p:cNvPr id="32790" name="图片 8"/>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2380670" y="262478"/>
                <a:ext cx="1026740" cy="8732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32788" name="文本框 6"/>
            <p:cNvSpPr txBox="1">
              <a:spLocks noChangeArrowheads="1"/>
            </p:cNvSpPr>
            <p:nvPr/>
          </p:nvSpPr>
          <p:spPr bwMode="auto">
            <a:xfrm>
              <a:off x="3483610" y="345173"/>
              <a:ext cx="4036088"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4000" b="1">
                  <a:solidFill>
                    <a:schemeClr val="bg1"/>
                  </a:solidFill>
                  <a:latin typeface="微软雅黑" panose="020B0503020204020204" pitchFamily="34" charset="-122"/>
                  <a:ea typeface="微软雅黑" panose="020B0503020204020204" pitchFamily="34" charset="-122"/>
                </a:rPr>
                <a:t>为什么修改宪法</a:t>
              </a:r>
            </a:p>
          </p:txBody>
        </p:sp>
      </p:grpSp>
      <p:grpSp>
        <p:nvGrpSpPr>
          <p:cNvPr id="12" name="椭圆 11"/>
          <p:cNvGrpSpPr>
            <a:grpSpLocks/>
          </p:cNvGrpSpPr>
          <p:nvPr/>
        </p:nvGrpSpPr>
        <p:grpSpPr bwMode="auto">
          <a:xfrm>
            <a:off x="854075" y="2414588"/>
            <a:ext cx="3048000" cy="3048000"/>
            <a:chOff x="538" y="1521"/>
            <a:chExt cx="1920" cy="1920"/>
          </a:xfrm>
        </p:grpSpPr>
        <p:pic>
          <p:nvPicPr>
            <p:cNvPr id="32785" name="椭圆 11"/>
            <p:cNvPicPr>
              <a:picLocks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38" y="1521"/>
              <a:ext cx="1920" cy="19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2786" name="Text Box 6"/>
            <p:cNvSpPr txBox="1">
              <a:spLocks noChangeArrowheads="1"/>
            </p:cNvSpPr>
            <p:nvPr/>
          </p:nvSpPr>
          <p:spPr bwMode="auto">
            <a:xfrm>
              <a:off x="870" y="1853"/>
              <a:ext cx="1159" cy="11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endParaRPr lang="zh-CN" altLang="en-US">
                <a:solidFill>
                  <a:srgbClr val="FFFFFF"/>
                </a:solidFill>
              </a:endParaRPr>
            </a:p>
          </p:txBody>
        </p:sp>
      </p:grpSp>
      <p:sp>
        <p:nvSpPr>
          <p:cNvPr id="13" name="椭圆 12"/>
          <p:cNvSpPr/>
          <p:nvPr/>
        </p:nvSpPr>
        <p:spPr>
          <a:xfrm>
            <a:off x="777875" y="2338388"/>
            <a:ext cx="3048000" cy="304800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pic>
        <p:nvPicPr>
          <p:cNvPr id="14" name="矩形 13"/>
          <p:cNvPicPr>
            <a:picLocks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090613" y="3328988"/>
            <a:ext cx="2573337" cy="1700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图片 14"/>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1914525" y="2774950"/>
            <a:ext cx="800100" cy="681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圆角矩形 16"/>
          <p:cNvSpPr>
            <a:spLocks noChangeArrowheads="1"/>
          </p:cNvSpPr>
          <p:nvPr/>
        </p:nvSpPr>
        <p:spPr bwMode="auto">
          <a:xfrm>
            <a:off x="4837113" y="2139950"/>
            <a:ext cx="6280150" cy="974725"/>
          </a:xfrm>
          <a:prstGeom prst="roundRect">
            <a:avLst>
              <a:gd name="adj" fmla="val 16667"/>
            </a:avLst>
          </a:prstGeom>
          <a:noFill/>
          <a:ln w="12700">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endParaRPr lang="zh-CN" altLang="en-US"/>
          </a:p>
        </p:txBody>
      </p:sp>
      <p:cxnSp>
        <p:nvCxnSpPr>
          <p:cNvPr id="18" name="直接箭头连接符 17"/>
          <p:cNvCxnSpPr/>
          <p:nvPr/>
        </p:nvCxnSpPr>
        <p:spPr>
          <a:xfrm flipV="1">
            <a:off x="3744913" y="2627313"/>
            <a:ext cx="949325" cy="363537"/>
          </a:xfrm>
          <a:prstGeom prst="straightConnector1">
            <a:avLst/>
          </a:prstGeom>
          <a:ln w="19050">
            <a:solidFill>
              <a:schemeClr val="tx1"/>
            </a:solidFill>
            <a:tailEnd type="arrow" w="lg" len="lg"/>
          </a:ln>
        </p:spPr>
        <p:style>
          <a:lnRef idx="1">
            <a:schemeClr val="accent1"/>
          </a:lnRef>
          <a:fillRef idx="0">
            <a:schemeClr val="accent1"/>
          </a:fillRef>
          <a:effectRef idx="0">
            <a:schemeClr val="accent1"/>
          </a:effectRef>
          <a:fontRef idx="minor">
            <a:schemeClr val="tx1"/>
          </a:fontRef>
        </p:style>
      </p:cxnSp>
      <p:cxnSp>
        <p:nvCxnSpPr>
          <p:cNvPr id="19" name="直接箭头连接符 18"/>
          <p:cNvCxnSpPr/>
          <p:nvPr/>
        </p:nvCxnSpPr>
        <p:spPr>
          <a:xfrm>
            <a:off x="3814763" y="4421188"/>
            <a:ext cx="879475" cy="333375"/>
          </a:xfrm>
          <a:prstGeom prst="straightConnector1">
            <a:avLst/>
          </a:prstGeom>
          <a:ln w="19050">
            <a:solidFill>
              <a:schemeClr val="tx1"/>
            </a:solidFill>
            <a:tailEnd type="arrow" w="lg" len="lg"/>
          </a:ln>
        </p:spPr>
        <p:style>
          <a:lnRef idx="1">
            <a:schemeClr val="accent1"/>
          </a:lnRef>
          <a:fillRef idx="0">
            <a:schemeClr val="accent1"/>
          </a:fillRef>
          <a:effectRef idx="0">
            <a:schemeClr val="accent1"/>
          </a:effectRef>
          <a:fontRef idx="minor">
            <a:schemeClr val="tx1"/>
          </a:fontRef>
        </p:style>
      </p:cxnSp>
      <p:sp>
        <p:nvSpPr>
          <p:cNvPr id="32780" name="矩形 20"/>
          <p:cNvSpPr>
            <a:spLocks noChangeArrowheads="1"/>
          </p:cNvSpPr>
          <p:nvPr/>
        </p:nvSpPr>
        <p:spPr bwMode="auto">
          <a:xfrm>
            <a:off x="4873625" y="3379788"/>
            <a:ext cx="6243638"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1400">
                <a:solidFill>
                  <a:srgbClr val="000000"/>
                </a:solidFill>
                <a:latin typeface="微软雅黑" panose="020B0503020204020204" pitchFamily="34" charset="-122"/>
                <a:ea typeface="微软雅黑" panose="020B0503020204020204" pitchFamily="34" charset="-122"/>
              </a:rPr>
              <a:t>中国特色社会主义进入新时代，这是我国发展新的历史方位。根据新时代坚持和发展中国特色社会主义的新形势新任务，</a:t>
            </a:r>
            <a:r>
              <a:rPr lang="zh-CN" altLang="en-US" sz="1400" b="1">
                <a:solidFill>
                  <a:srgbClr val="000000"/>
                </a:solidFill>
                <a:latin typeface="微软雅黑" panose="020B0503020204020204" pitchFamily="34" charset="-122"/>
                <a:ea typeface="微软雅黑" panose="020B0503020204020204" pitchFamily="34" charset="-122"/>
              </a:rPr>
              <a:t>有必要对我国宪法作出适当的修改</a:t>
            </a:r>
            <a:r>
              <a:rPr lang="zh-CN" altLang="en-US" sz="1400">
                <a:solidFill>
                  <a:srgbClr val="000000"/>
                </a:solidFill>
                <a:latin typeface="微软雅黑" panose="020B0503020204020204" pitchFamily="34" charset="-122"/>
                <a:ea typeface="微软雅黑" panose="020B0503020204020204" pitchFamily="34" charset="-122"/>
              </a:rPr>
              <a:t>。</a:t>
            </a:r>
            <a:endParaRPr lang="zh-CN" altLang="en-US" sz="1400"/>
          </a:p>
        </p:txBody>
      </p:sp>
      <p:sp>
        <p:nvSpPr>
          <p:cNvPr id="22" name="圆角矩形 21"/>
          <p:cNvSpPr>
            <a:spLocks noChangeArrowheads="1"/>
          </p:cNvSpPr>
          <p:nvPr/>
        </p:nvSpPr>
        <p:spPr bwMode="auto">
          <a:xfrm>
            <a:off x="4837113" y="4511675"/>
            <a:ext cx="6280150" cy="974725"/>
          </a:xfrm>
          <a:prstGeom prst="roundRect">
            <a:avLst>
              <a:gd name="adj" fmla="val 16667"/>
            </a:avLst>
          </a:prstGeom>
          <a:noFill/>
          <a:ln w="12700">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endParaRPr lang="zh-CN" altLang="en-US"/>
          </a:p>
        </p:txBody>
      </p:sp>
      <p:cxnSp>
        <p:nvCxnSpPr>
          <p:cNvPr id="23" name="直接箭头连接符 22"/>
          <p:cNvCxnSpPr/>
          <p:nvPr/>
        </p:nvCxnSpPr>
        <p:spPr>
          <a:xfrm flipV="1">
            <a:off x="3856038" y="3789363"/>
            <a:ext cx="909637" cy="0"/>
          </a:xfrm>
          <a:prstGeom prst="straightConnector1">
            <a:avLst/>
          </a:prstGeom>
          <a:ln w="19050">
            <a:solidFill>
              <a:schemeClr val="tx1"/>
            </a:solidFill>
            <a:tailEnd type="arrow" w="lg" len="lg"/>
          </a:ln>
        </p:spPr>
        <p:style>
          <a:lnRef idx="1">
            <a:schemeClr val="accent1"/>
          </a:lnRef>
          <a:fillRef idx="0">
            <a:schemeClr val="accent1"/>
          </a:fillRef>
          <a:effectRef idx="0">
            <a:schemeClr val="accent1"/>
          </a:effectRef>
          <a:fontRef idx="minor">
            <a:schemeClr val="tx1"/>
          </a:fontRef>
        </p:style>
      </p:cxnSp>
      <p:sp>
        <p:nvSpPr>
          <p:cNvPr id="25" name="圆角矩形 24"/>
          <p:cNvSpPr>
            <a:spLocks noChangeArrowheads="1"/>
          </p:cNvSpPr>
          <p:nvPr/>
        </p:nvSpPr>
        <p:spPr bwMode="auto">
          <a:xfrm>
            <a:off x="4837113" y="3225800"/>
            <a:ext cx="6280150" cy="976313"/>
          </a:xfrm>
          <a:prstGeom prst="roundRect">
            <a:avLst>
              <a:gd name="adj" fmla="val 16667"/>
            </a:avLst>
          </a:prstGeom>
          <a:noFill/>
          <a:ln w="12700">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endParaRPr lang="zh-CN" altLang="en-US"/>
          </a:p>
        </p:txBody>
      </p:sp>
      <p:sp>
        <p:nvSpPr>
          <p:cNvPr id="32784" name="矩形 25"/>
          <p:cNvSpPr>
            <a:spLocks noChangeArrowheads="1"/>
          </p:cNvSpPr>
          <p:nvPr/>
        </p:nvSpPr>
        <p:spPr bwMode="auto">
          <a:xfrm>
            <a:off x="5021263" y="4559300"/>
            <a:ext cx="6096000" cy="738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1400">
                <a:solidFill>
                  <a:srgbClr val="000000"/>
                </a:solidFill>
                <a:latin typeface="微软雅黑" panose="020B0503020204020204" pitchFamily="34" charset="-122"/>
                <a:ea typeface="微软雅黑" panose="020B0503020204020204" pitchFamily="34" charset="-122"/>
              </a:rPr>
              <a:t>为更好发挥宪法在新时代坚持和发展中国特色社会主义中的重大作用，</a:t>
            </a:r>
            <a:r>
              <a:rPr lang="zh-CN" altLang="en-US" sz="1400" b="1">
                <a:solidFill>
                  <a:srgbClr val="000000"/>
                </a:solidFill>
                <a:latin typeface="微软雅黑" panose="020B0503020204020204" pitchFamily="34" charset="-122"/>
                <a:ea typeface="微软雅黑" panose="020B0503020204020204" pitchFamily="34" charset="-122"/>
              </a:rPr>
              <a:t>需要对宪法作出适当修改</a:t>
            </a:r>
            <a:r>
              <a:rPr lang="zh-CN" altLang="en-US" sz="1400">
                <a:solidFill>
                  <a:srgbClr val="000000"/>
                </a:solidFill>
                <a:latin typeface="微软雅黑" panose="020B0503020204020204" pitchFamily="34" charset="-122"/>
                <a:ea typeface="微软雅黑" panose="020B0503020204020204" pitchFamily="34" charset="-122"/>
              </a:rPr>
              <a:t>，把党和人民在实践中取得的重大理论创新、实践创新、制度创新成果上升为宪法规定。</a:t>
            </a:r>
            <a:endParaRPr lang="zh-CN" altLang="en-US" sz="1400"/>
          </a:p>
        </p:txBody>
      </p:sp>
    </p:spTree>
    <p:extLst>
      <p:ext uri="{BB962C8B-B14F-4D97-AF65-F5344CB8AC3E}">
        <p14:creationId xmlns:p14="http://schemas.microsoft.com/office/powerpoint/2010/main" val="241317602"/>
      </p:ext>
    </p:extLst>
  </p:cSld>
  <p:clrMapOvr>
    <a:masterClrMapping/>
  </p:clrMapOvr>
  <p:transition spd="slow" advTm="6500"/>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250" fill="hold"/>
                                        <p:tgtEl>
                                          <p:spTgt spid="13"/>
                                        </p:tgtEl>
                                        <p:attrNameLst>
                                          <p:attrName>ppt_w</p:attrName>
                                        </p:attrNameLst>
                                      </p:cBhvr>
                                      <p:tavLst>
                                        <p:tav tm="0">
                                          <p:val>
                                            <p:fltVal val="0"/>
                                          </p:val>
                                        </p:tav>
                                        <p:tav tm="100000">
                                          <p:val>
                                            <p:strVal val="#ppt_w"/>
                                          </p:val>
                                        </p:tav>
                                      </p:tavLst>
                                    </p:anim>
                                    <p:anim calcmode="lin" valueType="num">
                                      <p:cBhvr>
                                        <p:cTn id="8" dur="250" fill="hold"/>
                                        <p:tgtEl>
                                          <p:spTgt spid="13"/>
                                        </p:tgtEl>
                                        <p:attrNameLst>
                                          <p:attrName>ppt_h</p:attrName>
                                        </p:attrNameLst>
                                      </p:cBhvr>
                                      <p:tavLst>
                                        <p:tav tm="0">
                                          <p:val>
                                            <p:fltVal val="0"/>
                                          </p:val>
                                        </p:tav>
                                        <p:tav tm="100000">
                                          <p:val>
                                            <p:strVal val="#ppt_h"/>
                                          </p:val>
                                        </p:tav>
                                      </p:tavLst>
                                    </p:anim>
                                    <p:animEffect transition="in" filter="fade">
                                      <p:cBhvr>
                                        <p:cTn id="9" dur="250"/>
                                        <p:tgtEl>
                                          <p:spTgt spid="13"/>
                                        </p:tgtEl>
                                      </p:cBhvr>
                                    </p:animEffect>
                                  </p:childTnLst>
                                </p:cTn>
                              </p:par>
                              <p:par>
                                <p:cTn id="10" presetID="6" presetClass="emph" presetSubtype="0" decel="100000" fill="hold" grpId="1" nodeType="withEffect">
                                  <p:stCondLst>
                                    <p:cond delay="200"/>
                                  </p:stCondLst>
                                  <p:childTnLst>
                                    <p:animScale>
                                      <p:cBhvr>
                                        <p:cTn id="11" dur="250" fill="hold"/>
                                        <p:tgtEl>
                                          <p:spTgt spid="13"/>
                                        </p:tgtEl>
                                      </p:cBhvr>
                                      <p:by x="120000" y="120000"/>
                                    </p:animScale>
                                  </p:childTnLst>
                                </p:cTn>
                              </p:par>
                              <p:par>
                                <p:cTn id="12" presetID="6" presetClass="emph" presetSubtype="0" decel="100000" fill="hold" grpId="2" nodeType="withEffect">
                                  <p:stCondLst>
                                    <p:cond delay="400"/>
                                  </p:stCondLst>
                                  <p:childTnLst>
                                    <p:animScale>
                                      <p:cBhvr>
                                        <p:cTn id="13" dur="250" fill="hold"/>
                                        <p:tgtEl>
                                          <p:spTgt spid="13"/>
                                        </p:tgtEl>
                                      </p:cBhvr>
                                      <p:by x="83000" y="83000"/>
                                    </p:animScale>
                                  </p:childTnLst>
                                </p:cTn>
                              </p:par>
                              <p:par>
                                <p:cTn id="14" presetID="53" presetClass="entr" presetSubtype="16" fill="hold" nodeType="withEffect">
                                  <p:stCondLst>
                                    <p:cond delay="400"/>
                                  </p:stCondLst>
                                  <p:childTnLst>
                                    <p:set>
                                      <p:cBhvr>
                                        <p:cTn id="15" dur="1" fill="hold">
                                          <p:stCondLst>
                                            <p:cond delay="0"/>
                                          </p:stCondLst>
                                        </p:cTn>
                                        <p:tgtEl>
                                          <p:spTgt spid="12"/>
                                        </p:tgtEl>
                                        <p:attrNameLst>
                                          <p:attrName>style.visibility</p:attrName>
                                        </p:attrNameLst>
                                      </p:cBhvr>
                                      <p:to>
                                        <p:strVal val="visible"/>
                                      </p:to>
                                    </p:set>
                                    <p:anim calcmode="lin" valueType="num">
                                      <p:cBhvr>
                                        <p:cTn id="16" dur="250" fill="hold"/>
                                        <p:tgtEl>
                                          <p:spTgt spid="12"/>
                                        </p:tgtEl>
                                        <p:attrNameLst>
                                          <p:attrName>ppt_w</p:attrName>
                                        </p:attrNameLst>
                                      </p:cBhvr>
                                      <p:tavLst>
                                        <p:tav tm="0">
                                          <p:val>
                                            <p:fltVal val="0"/>
                                          </p:val>
                                        </p:tav>
                                        <p:tav tm="100000">
                                          <p:val>
                                            <p:strVal val="#ppt_w"/>
                                          </p:val>
                                        </p:tav>
                                      </p:tavLst>
                                    </p:anim>
                                    <p:anim calcmode="lin" valueType="num">
                                      <p:cBhvr>
                                        <p:cTn id="17" dur="250" fill="hold"/>
                                        <p:tgtEl>
                                          <p:spTgt spid="12"/>
                                        </p:tgtEl>
                                        <p:attrNameLst>
                                          <p:attrName>ppt_h</p:attrName>
                                        </p:attrNameLst>
                                      </p:cBhvr>
                                      <p:tavLst>
                                        <p:tav tm="0">
                                          <p:val>
                                            <p:fltVal val="0"/>
                                          </p:val>
                                        </p:tav>
                                        <p:tav tm="100000">
                                          <p:val>
                                            <p:strVal val="#ppt_h"/>
                                          </p:val>
                                        </p:tav>
                                      </p:tavLst>
                                    </p:anim>
                                    <p:animEffect transition="in" filter="fade">
                                      <p:cBhvr>
                                        <p:cTn id="18" dur="250"/>
                                        <p:tgtEl>
                                          <p:spTgt spid="12"/>
                                        </p:tgtEl>
                                      </p:cBhvr>
                                    </p:animEffect>
                                  </p:childTnLst>
                                </p:cTn>
                              </p:par>
                              <p:par>
                                <p:cTn id="19" presetID="6" presetClass="emph" presetSubtype="0" decel="100000" fill="hold" nodeType="withEffect">
                                  <p:stCondLst>
                                    <p:cond delay="600"/>
                                  </p:stCondLst>
                                  <p:childTnLst>
                                    <p:animScale>
                                      <p:cBhvr>
                                        <p:cTn id="20" dur="250" fill="hold"/>
                                        <p:tgtEl>
                                          <p:spTgt spid="12"/>
                                        </p:tgtEl>
                                      </p:cBhvr>
                                      <p:by x="120000" y="120000"/>
                                    </p:animScale>
                                  </p:childTnLst>
                                </p:cTn>
                              </p:par>
                              <p:par>
                                <p:cTn id="21" presetID="6" presetClass="emph" presetSubtype="0" decel="100000" fill="hold" nodeType="withEffect">
                                  <p:stCondLst>
                                    <p:cond delay="800"/>
                                  </p:stCondLst>
                                  <p:childTnLst>
                                    <p:animScale>
                                      <p:cBhvr>
                                        <p:cTn id="22" dur="250" fill="hold"/>
                                        <p:tgtEl>
                                          <p:spTgt spid="12"/>
                                        </p:tgtEl>
                                      </p:cBhvr>
                                      <p:by x="83000" y="83000"/>
                                    </p:animScale>
                                  </p:childTnLst>
                                </p:cTn>
                              </p:par>
                              <p:par>
                                <p:cTn id="23" presetID="53" presetClass="entr" presetSubtype="16" fill="hold" nodeType="withEffect">
                                  <p:stCondLst>
                                    <p:cond delay="600"/>
                                  </p:stCondLst>
                                  <p:childTnLst>
                                    <p:set>
                                      <p:cBhvr>
                                        <p:cTn id="24" dur="1" fill="hold">
                                          <p:stCondLst>
                                            <p:cond delay="0"/>
                                          </p:stCondLst>
                                        </p:cTn>
                                        <p:tgtEl>
                                          <p:spTgt spid="15"/>
                                        </p:tgtEl>
                                        <p:attrNameLst>
                                          <p:attrName>style.visibility</p:attrName>
                                        </p:attrNameLst>
                                      </p:cBhvr>
                                      <p:to>
                                        <p:strVal val="visible"/>
                                      </p:to>
                                    </p:set>
                                    <p:anim calcmode="lin" valueType="num">
                                      <p:cBhvr>
                                        <p:cTn id="25" dur="250" fill="hold"/>
                                        <p:tgtEl>
                                          <p:spTgt spid="15"/>
                                        </p:tgtEl>
                                        <p:attrNameLst>
                                          <p:attrName>ppt_w</p:attrName>
                                        </p:attrNameLst>
                                      </p:cBhvr>
                                      <p:tavLst>
                                        <p:tav tm="0">
                                          <p:val>
                                            <p:fltVal val="0"/>
                                          </p:val>
                                        </p:tav>
                                        <p:tav tm="100000">
                                          <p:val>
                                            <p:strVal val="#ppt_w"/>
                                          </p:val>
                                        </p:tav>
                                      </p:tavLst>
                                    </p:anim>
                                    <p:anim calcmode="lin" valueType="num">
                                      <p:cBhvr>
                                        <p:cTn id="26" dur="250" fill="hold"/>
                                        <p:tgtEl>
                                          <p:spTgt spid="15"/>
                                        </p:tgtEl>
                                        <p:attrNameLst>
                                          <p:attrName>ppt_h</p:attrName>
                                        </p:attrNameLst>
                                      </p:cBhvr>
                                      <p:tavLst>
                                        <p:tav tm="0">
                                          <p:val>
                                            <p:fltVal val="0"/>
                                          </p:val>
                                        </p:tav>
                                        <p:tav tm="100000">
                                          <p:val>
                                            <p:strVal val="#ppt_h"/>
                                          </p:val>
                                        </p:tav>
                                      </p:tavLst>
                                    </p:anim>
                                    <p:animEffect transition="in" filter="fade">
                                      <p:cBhvr>
                                        <p:cTn id="27" dur="250"/>
                                        <p:tgtEl>
                                          <p:spTgt spid="15"/>
                                        </p:tgtEl>
                                      </p:cBhvr>
                                    </p:animEffect>
                                  </p:childTnLst>
                                </p:cTn>
                              </p:par>
                              <p:par>
                                <p:cTn id="28" presetID="6" presetClass="emph" presetSubtype="0" decel="100000" fill="hold" nodeType="withEffect">
                                  <p:stCondLst>
                                    <p:cond delay="800"/>
                                  </p:stCondLst>
                                  <p:childTnLst>
                                    <p:animScale>
                                      <p:cBhvr>
                                        <p:cTn id="29" dur="250" fill="hold"/>
                                        <p:tgtEl>
                                          <p:spTgt spid="15"/>
                                        </p:tgtEl>
                                      </p:cBhvr>
                                      <p:by x="120000" y="120000"/>
                                    </p:animScale>
                                  </p:childTnLst>
                                </p:cTn>
                              </p:par>
                              <p:par>
                                <p:cTn id="30" presetID="6" presetClass="emph" presetSubtype="0" decel="100000" fill="hold" nodeType="withEffect">
                                  <p:stCondLst>
                                    <p:cond delay="1000"/>
                                  </p:stCondLst>
                                  <p:childTnLst>
                                    <p:animScale>
                                      <p:cBhvr>
                                        <p:cTn id="31" dur="250" fill="hold"/>
                                        <p:tgtEl>
                                          <p:spTgt spid="15"/>
                                        </p:tgtEl>
                                      </p:cBhvr>
                                      <p:by x="83000" y="83000"/>
                                    </p:animScale>
                                  </p:childTnLst>
                                </p:cTn>
                              </p:par>
                              <p:par>
                                <p:cTn id="32" presetID="53" presetClass="entr" presetSubtype="16" fill="hold" nodeType="withEffect">
                                  <p:stCondLst>
                                    <p:cond delay="600"/>
                                  </p:stCondLst>
                                  <p:childTnLst>
                                    <p:set>
                                      <p:cBhvr>
                                        <p:cTn id="33" dur="1" fill="hold">
                                          <p:stCondLst>
                                            <p:cond delay="0"/>
                                          </p:stCondLst>
                                        </p:cTn>
                                        <p:tgtEl>
                                          <p:spTgt spid="14"/>
                                        </p:tgtEl>
                                        <p:attrNameLst>
                                          <p:attrName>style.visibility</p:attrName>
                                        </p:attrNameLst>
                                      </p:cBhvr>
                                      <p:to>
                                        <p:strVal val="visible"/>
                                      </p:to>
                                    </p:set>
                                    <p:anim calcmode="lin" valueType="num">
                                      <p:cBhvr>
                                        <p:cTn id="34" dur="250" fill="hold"/>
                                        <p:tgtEl>
                                          <p:spTgt spid="14"/>
                                        </p:tgtEl>
                                        <p:attrNameLst>
                                          <p:attrName>ppt_w</p:attrName>
                                        </p:attrNameLst>
                                      </p:cBhvr>
                                      <p:tavLst>
                                        <p:tav tm="0">
                                          <p:val>
                                            <p:fltVal val="0"/>
                                          </p:val>
                                        </p:tav>
                                        <p:tav tm="100000">
                                          <p:val>
                                            <p:strVal val="#ppt_w"/>
                                          </p:val>
                                        </p:tav>
                                      </p:tavLst>
                                    </p:anim>
                                    <p:anim calcmode="lin" valueType="num">
                                      <p:cBhvr>
                                        <p:cTn id="35" dur="250" fill="hold"/>
                                        <p:tgtEl>
                                          <p:spTgt spid="14"/>
                                        </p:tgtEl>
                                        <p:attrNameLst>
                                          <p:attrName>ppt_h</p:attrName>
                                        </p:attrNameLst>
                                      </p:cBhvr>
                                      <p:tavLst>
                                        <p:tav tm="0">
                                          <p:val>
                                            <p:fltVal val="0"/>
                                          </p:val>
                                        </p:tav>
                                        <p:tav tm="100000">
                                          <p:val>
                                            <p:strVal val="#ppt_h"/>
                                          </p:val>
                                        </p:tav>
                                      </p:tavLst>
                                    </p:anim>
                                    <p:animEffect transition="in" filter="fade">
                                      <p:cBhvr>
                                        <p:cTn id="36" dur="250"/>
                                        <p:tgtEl>
                                          <p:spTgt spid="14"/>
                                        </p:tgtEl>
                                      </p:cBhvr>
                                    </p:animEffect>
                                  </p:childTnLst>
                                </p:cTn>
                              </p:par>
                              <p:par>
                                <p:cTn id="37" presetID="6" presetClass="emph" presetSubtype="0" decel="100000" fill="hold" nodeType="withEffect">
                                  <p:stCondLst>
                                    <p:cond delay="800"/>
                                  </p:stCondLst>
                                  <p:childTnLst>
                                    <p:animScale>
                                      <p:cBhvr>
                                        <p:cTn id="38" dur="250" fill="hold"/>
                                        <p:tgtEl>
                                          <p:spTgt spid="14"/>
                                        </p:tgtEl>
                                      </p:cBhvr>
                                      <p:by x="120000" y="120000"/>
                                    </p:animScale>
                                  </p:childTnLst>
                                </p:cTn>
                              </p:par>
                              <p:par>
                                <p:cTn id="39" presetID="6" presetClass="emph" presetSubtype="0" decel="100000" fill="hold" nodeType="withEffect">
                                  <p:stCondLst>
                                    <p:cond delay="1000"/>
                                  </p:stCondLst>
                                  <p:childTnLst>
                                    <p:animScale>
                                      <p:cBhvr>
                                        <p:cTn id="40" dur="250" fill="hold"/>
                                        <p:tgtEl>
                                          <p:spTgt spid="14"/>
                                        </p:tgtEl>
                                      </p:cBhvr>
                                      <p:by x="83000" y="83000"/>
                                    </p:animScale>
                                  </p:childTnLst>
                                </p:cTn>
                              </p:par>
                            </p:childTnLst>
                          </p:cTn>
                        </p:par>
                        <p:par>
                          <p:cTn id="41" fill="hold" nodeType="afterGroup">
                            <p:stCondLst>
                              <p:cond delay="1250"/>
                            </p:stCondLst>
                            <p:childTnLst>
                              <p:par>
                                <p:cTn id="42" presetID="22" presetClass="entr" presetSubtype="8" fill="hold" nodeType="afterEffect">
                                  <p:stCondLst>
                                    <p:cond delay="0"/>
                                  </p:stCondLst>
                                  <p:childTnLst>
                                    <p:set>
                                      <p:cBhvr>
                                        <p:cTn id="43" dur="1" fill="hold">
                                          <p:stCondLst>
                                            <p:cond delay="0"/>
                                          </p:stCondLst>
                                        </p:cTn>
                                        <p:tgtEl>
                                          <p:spTgt spid="18"/>
                                        </p:tgtEl>
                                        <p:attrNameLst>
                                          <p:attrName>style.visibility</p:attrName>
                                        </p:attrNameLst>
                                      </p:cBhvr>
                                      <p:to>
                                        <p:strVal val="visible"/>
                                      </p:to>
                                    </p:set>
                                    <p:animEffect transition="in" filter="wipe(left)">
                                      <p:cBhvr>
                                        <p:cTn id="44" dur="500"/>
                                        <p:tgtEl>
                                          <p:spTgt spid="18"/>
                                        </p:tgtEl>
                                      </p:cBhvr>
                                    </p:animEffect>
                                  </p:childTnLst>
                                </p:cTn>
                              </p:par>
                              <p:par>
                                <p:cTn id="45" presetID="22" presetClass="entr" presetSubtype="8" fill="hold" nodeType="withEffect">
                                  <p:stCondLst>
                                    <p:cond delay="0"/>
                                  </p:stCondLst>
                                  <p:childTnLst>
                                    <p:set>
                                      <p:cBhvr>
                                        <p:cTn id="46" dur="1" fill="hold">
                                          <p:stCondLst>
                                            <p:cond delay="0"/>
                                          </p:stCondLst>
                                        </p:cTn>
                                        <p:tgtEl>
                                          <p:spTgt spid="19"/>
                                        </p:tgtEl>
                                        <p:attrNameLst>
                                          <p:attrName>style.visibility</p:attrName>
                                        </p:attrNameLst>
                                      </p:cBhvr>
                                      <p:to>
                                        <p:strVal val="visible"/>
                                      </p:to>
                                    </p:set>
                                    <p:animEffect transition="in" filter="wipe(left)">
                                      <p:cBhvr>
                                        <p:cTn id="47" dur="500"/>
                                        <p:tgtEl>
                                          <p:spTgt spid="19"/>
                                        </p:tgtEl>
                                      </p:cBhvr>
                                    </p:animEffect>
                                  </p:childTnLst>
                                </p:cTn>
                              </p:par>
                            </p:childTnLst>
                          </p:cTn>
                        </p:par>
                        <p:par>
                          <p:cTn id="48" fill="hold" nodeType="afterGroup">
                            <p:stCondLst>
                              <p:cond delay="1750"/>
                            </p:stCondLst>
                            <p:childTnLst>
                              <p:par>
                                <p:cTn id="49" presetID="22" presetClass="entr" presetSubtype="8" fill="hold" grpId="0" nodeType="after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wipe(left)">
                                      <p:cBhvr>
                                        <p:cTn id="51" dur="500"/>
                                        <p:tgtEl>
                                          <p:spTgt spid="17"/>
                                        </p:tgtEl>
                                      </p:cBhvr>
                                    </p:animEffect>
                                  </p:childTnLst>
                                </p:cTn>
                              </p:par>
                            </p:childTnLst>
                          </p:cTn>
                        </p:par>
                        <p:par>
                          <p:cTn id="52" fill="hold" nodeType="afterGroup">
                            <p:stCondLst>
                              <p:cond delay="2250"/>
                            </p:stCondLst>
                            <p:childTnLst>
                              <p:par>
                                <p:cTn id="53" presetID="22" presetClass="entr" presetSubtype="8" fill="hold" grpId="0" nodeType="afterEffect">
                                  <p:stCondLst>
                                    <p:cond delay="0"/>
                                  </p:stCondLst>
                                  <p:childTnLst>
                                    <p:set>
                                      <p:cBhvr>
                                        <p:cTn id="54" dur="1" fill="hold">
                                          <p:stCondLst>
                                            <p:cond delay="0"/>
                                          </p:stCondLst>
                                        </p:cTn>
                                        <p:tgtEl>
                                          <p:spTgt spid="22"/>
                                        </p:tgtEl>
                                        <p:attrNameLst>
                                          <p:attrName>style.visibility</p:attrName>
                                        </p:attrNameLst>
                                      </p:cBhvr>
                                      <p:to>
                                        <p:strVal val="visible"/>
                                      </p:to>
                                    </p:set>
                                    <p:animEffect transition="in" filter="wipe(left)">
                                      <p:cBhvr>
                                        <p:cTn id="55" dur="500"/>
                                        <p:tgtEl>
                                          <p:spTgt spid="22"/>
                                        </p:tgtEl>
                                      </p:cBhvr>
                                    </p:animEffect>
                                  </p:childTnLst>
                                </p:cTn>
                              </p:par>
                            </p:childTnLst>
                          </p:cTn>
                        </p:par>
                        <p:par>
                          <p:cTn id="56" fill="hold" nodeType="afterGroup">
                            <p:stCondLst>
                              <p:cond delay="2750"/>
                            </p:stCondLst>
                            <p:childTnLst>
                              <p:par>
                                <p:cTn id="57" presetID="22" presetClass="entr" presetSubtype="8" fill="hold" nodeType="afterEffect">
                                  <p:stCondLst>
                                    <p:cond delay="0"/>
                                  </p:stCondLst>
                                  <p:childTnLst>
                                    <p:set>
                                      <p:cBhvr>
                                        <p:cTn id="58" dur="1" fill="hold">
                                          <p:stCondLst>
                                            <p:cond delay="0"/>
                                          </p:stCondLst>
                                        </p:cTn>
                                        <p:tgtEl>
                                          <p:spTgt spid="23"/>
                                        </p:tgtEl>
                                        <p:attrNameLst>
                                          <p:attrName>style.visibility</p:attrName>
                                        </p:attrNameLst>
                                      </p:cBhvr>
                                      <p:to>
                                        <p:strVal val="visible"/>
                                      </p:to>
                                    </p:set>
                                    <p:animEffect transition="in" filter="wipe(left)">
                                      <p:cBhvr>
                                        <p:cTn id="59" dur="500"/>
                                        <p:tgtEl>
                                          <p:spTgt spid="23"/>
                                        </p:tgtEl>
                                      </p:cBhvr>
                                    </p:animEffect>
                                  </p:childTnLst>
                                </p:cTn>
                              </p:par>
                            </p:childTnLst>
                          </p:cTn>
                        </p:par>
                        <p:par>
                          <p:cTn id="60" fill="hold" nodeType="afterGroup">
                            <p:stCondLst>
                              <p:cond delay="3250"/>
                            </p:stCondLst>
                            <p:childTnLst>
                              <p:par>
                                <p:cTn id="61" presetID="22" presetClass="entr" presetSubtype="8" fill="hold" grpId="0" nodeType="afterEffect">
                                  <p:stCondLst>
                                    <p:cond delay="0"/>
                                  </p:stCondLst>
                                  <p:childTnLst>
                                    <p:set>
                                      <p:cBhvr>
                                        <p:cTn id="62" dur="1" fill="hold">
                                          <p:stCondLst>
                                            <p:cond delay="0"/>
                                          </p:stCondLst>
                                        </p:cTn>
                                        <p:tgtEl>
                                          <p:spTgt spid="25"/>
                                        </p:tgtEl>
                                        <p:attrNameLst>
                                          <p:attrName>style.visibility</p:attrName>
                                        </p:attrNameLst>
                                      </p:cBhvr>
                                      <p:to>
                                        <p:strVal val="visible"/>
                                      </p:to>
                                    </p:set>
                                    <p:animEffect transition="in" filter="wipe(left)">
                                      <p:cBhvr>
                                        <p:cTn id="63"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3" grpId="1" animBg="1"/>
      <p:bldP spid="13" grpId="2" animBg="1"/>
      <p:bldP spid="17" grpId="0" animBg="1"/>
      <p:bldP spid="22" grpId="0" animBg="1"/>
      <p:bldP spid="25"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8" name="图片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5588000"/>
            <a:ext cx="12192000" cy="127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34819" name="组合 5"/>
          <p:cNvGrpSpPr>
            <a:grpSpLocks/>
          </p:cNvGrpSpPr>
          <p:nvPr/>
        </p:nvGrpSpPr>
        <p:grpSpPr bwMode="auto">
          <a:xfrm>
            <a:off x="804863" y="428625"/>
            <a:ext cx="11215687" cy="933450"/>
            <a:chOff x="1296699" y="159473"/>
            <a:chExt cx="11215978" cy="933485"/>
          </a:xfrm>
        </p:grpSpPr>
        <p:grpSp>
          <p:nvGrpSpPr>
            <p:cNvPr id="34831" name="组合 6"/>
            <p:cNvGrpSpPr>
              <a:grpSpLocks/>
            </p:cNvGrpSpPr>
            <p:nvPr/>
          </p:nvGrpSpPr>
          <p:grpSpPr bwMode="auto">
            <a:xfrm>
              <a:off x="1296699" y="159473"/>
              <a:ext cx="10585450" cy="933485"/>
              <a:chOff x="1296699" y="159473"/>
              <a:chExt cx="10585450" cy="933485"/>
            </a:xfrm>
          </p:grpSpPr>
          <p:grpSp>
            <p:nvGrpSpPr>
              <p:cNvPr id="34833" name="圆角矩形 8"/>
              <p:cNvGrpSpPr>
                <a:grpSpLocks/>
              </p:cNvGrpSpPr>
              <p:nvPr/>
            </p:nvGrpSpPr>
            <p:grpSpPr bwMode="auto">
              <a:xfrm>
                <a:off x="1150383" y="10526"/>
                <a:ext cx="11027664" cy="1383792"/>
                <a:chOff x="658368" y="280416"/>
                <a:chExt cx="11027664" cy="1383792"/>
              </a:xfrm>
            </p:grpSpPr>
            <p:pic>
              <p:nvPicPr>
                <p:cNvPr id="34835" name="圆角矩形 8"/>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58368" y="280416"/>
                  <a:ext cx="11027664" cy="13837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4836" name="Text Box 18"/>
                <p:cNvSpPr txBox="1">
                  <a:spLocks noChangeArrowheads="1"/>
                </p:cNvSpPr>
                <p:nvPr/>
              </p:nvSpPr>
              <p:spPr bwMode="auto">
                <a:xfrm>
                  <a:off x="850253" y="474932"/>
                  <a:ext cx="10494312" cy="8423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endParaRPr lang="zh-CN" altLang="en-US">
                    <a:solidFill>
                      <a:srgbClr val="FFFFFF"/>
                    </a:solidFill>
                  </a:endParaRPr>
                </a:p>
              </p:txBody>
            </p:sp>
          </p:grpSp>
          <p:pic>
            <p:nvPicPr>
              <p:cNvPr id="34834" name="图片 9"/>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1296699" y="219681"/>
                <a:ext cx="1026740" cy="8732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34832" name="文本框 7"/>
            <p:cNvSpPr txBox="1">
              <a:spLocks noChangeArrowheads="1"/>
            </p:cNvSpPr>
            <p:nvPr/>
          </p:nvSpPr>
          <p:spPr bwMode="auto">
            <a:xfrm>
              <a:off x="2323439" y="276679"/>
              <a:ext cx="10189238"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4000" b="1">
                  <a:solidFill>
                    <a:schemeClr val="bg1"/>
                  </a:solidFill>
                  <a:latin typeface="微软雅黑" panose="020B0503020204020204" pitchFamily="34" charset="-122"/>
                  <a:ea typeface="微软雅黑" panose="020B0503020204020204" pitchFamily="34" charset="-122"/>
                </a:rPr>
                <a:t>自修改宪法以来，党和国家事业重要变化</a:t>
              </a:r>
            </a:p>
          </p:txBody>
        </p:sp>
      </p:grpSp>
      <p:sp>
        <p:nvSpPr>
          <p:cNvPr id="34820" name="矩形 10"/>
          <p:cNvSpPr>
            <a:spLocks noChangeArrowheads="1"/>
          </p:cNvSpPr>
          <p:nvPr/>
        </p:nvSpPr>
        <p:spPr bwMode="auto">
          <a:xfrm>
            <a:off x="804863" y="1806575"/>
            <a:ext cx="10548937"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dist" eaLnBrk="1" hangingPunct="1"/>
            <a:r>
              <a:rPr lang="zh-CN" altLang="en-US">
                <a:solidFill>
                  <a:srgbClr val="000000"/>
                </a:solidFill>
                <a:latin typeface="微软雅黑" panose="020B0503020204020204" pitchFamily="34" charset="-122"/>
                <a:ea typeface="微软雅黑" panose="020B0503020204020204" pitchFamily="34" charset="-122"/>
              </a:rPr>
              <a:t>自</a:t>
            </a:r>
            <a:r>
              <a:rPr lang="en-US" altLang="zh-CN">
                <a:solidFill>
                  <a:srgbClr val="000000"/>
                </a:solidFill>
                <a:latin typeface="微软雅黑" panose="020B0503020204020204" pitchFamily="34" charset="-122"/>
                <a:ea typeface="微软雅黑" panose="020B0503020204020204" pitchFamily="34" charset="-122"/>
              </a:rPr>
              <a:t>2004</a:t>
            </a:r>
            <a:r>
              <a:rPr lang="zh-CN" altLang="en-US">
                <a:solidFill>
                  <a:srgbClr val="000000"/>
                </a:solidFill>
                <a:latin typeface="微软雅黑" panose="020B0503020204020204" pitchFamily="34" charset="-122"/>
                <a:ea typeface="微软雅黑" panose="020B0503020204020204" pitchFamily="34" charset="-122"/>
              </a:rPr>
              <a:t>年修改宪法以来，党和国家事业又有了许多重要发展变化</a:t>
            </a:r>
            <a:endParaRPr lang="zh-CN" altLang="en-US"/>
          </a:p>
        </p:txBody>
      </p:sp>
      <p:sp>
        <p:nvSpPr>
          <p:cNvPr id="12" name="右箭头 11">
            <a:extLst>
              <a:ext uri="{FF2B5EF4-FFF2-40B4-BE49-F238E27FC236}"/>
            </a:extLst>
          </p:cNvPr>
          <p:cNvSpPr/>
          <p:nvPr/>
        </p:nvSpPr>
        <p:spPr>
          <a:xfrm>
            <a:off x="4124325" y="2921000"/>
            <a:ext cx="727075" cy="679450"/>
          </a:xfrm>
          <a:prstGeom prst="rightArrow">
            <a:avLst>
              <a:gd name="adj1" fmla="val 60296"/>
              <a:gd name="adj2" fmla="val 50000"/>
            </a:avLst>
          </a:prstGeom>
          <a:solidFill>
            <a:srgbClr val="DA0000"/>
          </a:solidFill>
          <a:ln w="12700" cap="flat" cmpd="sng" algn="ctr">
            <a:noFill/>
            <a:prstDash val="solid"/>
            <a:miter lim="800000"/>
          </a:ln>
          <a:effectLst/>
        </p:spPr>
        <p:txBody>
          <a:bodyPr anchor="ctr"/>
          <a:lstStyle/>
          <a:p>
            <a:pPr algn="ctr" eaLnBrk="1" fontAlgn="auto" hangingPunct="1">
              <a:spcBef>
                <a:spcPts val="0"/>
              </a:spcBef>
              <a:spcAft>
                <a:spcPts val="0"/>
              </a:spcAft>
              <a:defRPr/>
            </a:pPr>
            <a:endParaRPr lang="zh-CN" altLang="en-US" kern="0" dirty="0">
              <a:solidFill>
                <a:prstClr val="white"/>
              </a:solidFill>
              <a:latin typeface="Calibri" panose="020F0502020204030204"/>
              <a:ea typeface="微软雅黑" panose="020B0503020204020204" pitchFamily="34" charset="-122"/>
            </a:endParaRPr>
          </a:p>
        </p:txBody>
      </p:sp>
      <p:sp>
        <p:nvSpPr>
          <p:cNvPr id="13" name="右箭头 16">
            <a:extLst>
              <a:ext uri="{FF2B5EF4-FFF2-40B4-BE49-F238E27FC236}"/>
            </a:extLst>
          </p:cNvPr>
          <p:cNvSpPr/>
          <p:nvPr/>
        </p:nvSpPr>
        <p:spPr>
          <a:xfrm>
            <a:off x="4124325" y="4730750"/>
            <a:ext cx="727075" cy="679450"/>
          </a:xfrm>
          <a:prstGeom prst="rightArrow">
            <a:avLst>
              <a:gd name="adj1" fmla="val 60296"/>
              <a:gd name="adj2" fmla="val 50000"/>
            </a:avLst>
          </a:prstGeom>
          <a:solidFill>
            <a:srgbClr val="DA0000"/>
          </a:solidFill>
          <a:ln w="12700" cap="flat" cmpd="sng" algn="ctr">
            <a:noFill/>
            <a:prstDash val="solid"/>
            <a:miter lim="800000"/>
          </a:ln>
          <a:effectLst/>
        </p:spPr>
        <p:txBody>
          <a:bodyPr anchor="ctr"/>
          <a:lstStyle/>
          <a:p>
            <a:pPr algn="ctr" eaLnBrk="1" fontAlgn="auto" hangingPunct="1">
              <a:spcBef>
                <a:spcPts val="0"/>
              </a:spcBef>
              <a:spcAft>
                <a:spcPts val="0"/>
              </a:spcAft>
              <a:defRPr/>
            </a:pPr>
            <a:endParaRPr lang="zh-CN" altLang="en-US" kern="0" dirty="0">
              <a:solidFill>
                <a:prstClr val="white"/>
              </a:solidFill>
              <a:latin typeface="Calibri" panose="020F0502020204030204"/>
              <a:ea typeface="微软雅黑" panose="020B0503020204020204" pitchFamily="34" charset="-122"/>
            </a:endParaRPr>
          </a:p>
        </p:txBody>
      </p:sp>
      <p:sp>
        <p:nvSpPr>
          <p:cNvPr id="14" name="椭圆 13">
            <a:extLst>
              <a:ext uri="{FF2B5EF4-FFF2-40B4-BE49-F238E27FC236}"/>
            </a:extLst>
          </p:cNvPr>
          <p:cNvSpPr/>
          <p:nvPr/>
        </p:nvSpPr>
        <p:spPr>
          <a:xfrm>
            <a:off x="2838450" y="2476500"/>
            <a:ext cx="1568450" cy="1568450"/>
          </a:xfrm>
          <a:prstGeom prst="ellipse">
            <a:avLst/>
          </a:prstGeom>
          <a:solidFill>
            <a:srgbClr val="DA0000"/>
          </a:solidFill>
          <a:ln w="12700" cap="flat" cmpd="sng" algn="ctr">
            <a:noFill/>
            <a:prstDash val="solid"/>
            <a:miter lim="800000"/>
          </a:ln>
          <a:effectLst/>
        </p:spPr>
        <p:txBody>
          <a:bodyPr anchor="ctr"/>
          <a:lstStyle/>
          <a:p>
            <a:pPr algn="ctr" eaLnBrk="1" fontAlgn="auto" hangingPunct="1">
              <a:spcBef>
                <a:spcPts val="0"/>
              </a:spcBef>
              <a:spcAft>
                <a:spcPts val="0"/>
              </a:spcAft>
              <a:defRPr/>
            </a:pPr>
            <a:r>
              <a:rPr lang="zh-CN" altLang="en-US" sz="2400" b="1" kern="0" dirty="0">
                <a:solidFill>
                  <a:prstClr val="white"/>
                </a:solidFill>
                <a:latin typeface="微软雅黑" panose="020B0503020204020204" pitchFamily="34" charset="-122"/>
                <a:ea typeface="微软雅黑" panose="020B0503020204020204" pitchFamily="34" charset="-122"/>
              </a:rPr>
              <a:t>党的十八大以来</a:t>
            </a:r>
            <a:endParaRPr lang="zh-CN" altLang="en-US" sz="2400" kern="0" dirty="0">
              <a:solidFill>
                <a:prstClr val="white"/>
              </a:solidFill>
              <a:latin typeface="微软雅黑" panose="020B0503020204020204" pitchFamily="34" charset="-122"/>
              <a:ea typeface="微软雅黑" panose="020B0503020204020204" pitchFamily="34" charset="-122"/>
            </a:endParaRPr>
          </a:p>
        </p:txBody>
      </p:sp>
      <p:sp>
        <p:nvSpPr>
          <p:cNvPr id="15" name="矩形 14">
            <a:extLst>
              <a:ext uri="{FF2B5EF4-FFF2-40B4-BE49-F238E27FC236}"/>
            </a:extLst>
          </p:cNvPr>
          <p:cNvSpPr/>
          <p:nvPr/>
        </p:nvSpPr>
        <p:spPr>
          <a:xfrm>
            <a:off x="4999038" y="2536825"/>
            <a:ext cx="6237287" cy="1749425"/>
          </a:xfrm>
          <a:prstGeom prst="rect">
            <a:avLst/>
          </a:prstGeom>
          <a:noFill/>
          <a:ln w="12700" cap="flat" cmpd="sng" algn="ctr">
            <a:solidFill>
              <a:schemeClr val="tx1"/>
            </a:solidFill>
            <a:prstDash val="dash"/>
            <a:miter lim="800000"/>
          </a:ln>
          <a:effectLst/>
        </p:spPr>
        <p:txBody>
          <a:bodyPr lIns="144000" tIns="72000" rIns="144000" bIns="72000" anchor="ctr"/>
          <a:lstStyle/>
          <a:p>
            <a:pPr algn="ctr" eaLnBrk="1" fontAlgn="auto" hangingPunct="1">
              <a:spcBef>
                <a:spcPts val="0"/>
              </a:spcBef>
              <a:spcAft>
                <a:spcPts val="0"/>
              </a:spcAft>
              <a:defRPr/>
            </a:pPr>
            <a:endParaRPr lang="zh-CN" altLang="en-US" kern="0" dirty="0">
              <a:solidFill>
                <a:prstClr val="white"/>
              </a:solidFill>
              <a:latin typeface="Calibri" panose="020F0502020204030204"/>
              <a:ea typeface="微软雅黑" panose="020B0503020204020204" pitchFamily="34" charset="-122"/>
            </a:endParaRPr>
          </a:p>
        </p:txBody>
      </p:sp>
      <p:sp>
        <p:nvSpPr>
          <p:cNvPr id="16" name="矩形 15"/>
          <p:cNvSpPr>
            <a:spLocks noChangeArrowheads="1"/>
          </p:cNvSpPr>
          <p:nvPr/>
        </p:nvSpPr>
        <p:spPr bwMode="auto">
          <a:xfrm>
            <a:off x="5219700" y="2752725"/>
            <a:ext cx="5735638" cy="157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just" eaLnBrk="1" hangingPunct="1">
              <a:spcAft>
                <a:spcPts val="2000"/>
              </a:spcAft>
            </a:pPr>
            <a:r>
              <a:rPr lang="zh-CN" altLang="en-US" sz="1600">
                <a:solidFill>
                  <a:srgbClr val="000000"/>
                </a:solidFill>
                <a:latin typeface="微软雅黑" panose="020B0503020204020204" pitchFamily="34" charset="-122"/>
                <a:ea typeface="微软雅黑" panose="020B0503020204020204" pitchFamily="34" charset="-122"/>
              </a:rPr>
              <a:t>特别是党的十八大以来，以习近平同志为核心的党中央团结带领全党全国各族人民毫不动摇坚持和发展中国特色社会主义，创立了习近平新时代中国特色社会主义思想，统筹推进“五位一体”总体布局、协调推进“四个全面”战略布局，推进党的建设新的伟大工程，推动党和国家事业取得历史性成就、发生历史性变革</a:t>
            </a:r>
            <a:endParaRPr lang="zh-CN" altLang="en-US" sz="1600">
              <a:solidFill>
                <a:srgbClr val="404040"/>
              </a:solidFill>
              <a:latin typeface="微软雅黑" panose="020B0503020204020204" pitchFamily="34" charset="-122"/>
              <a:ea typeface="微软雅黑" panose="020B0503020204020204" pitchFamily="34" charset="-122"/>
              <a:sym typeface="+mn-lt"/>
            </a:endParaRPr>
          </a:p>
        </p:txBody>
      </p:sp>
      <p:sp>
        <p:nvSpPr>
          <p:cNvPr id="17" name="椭圆 16">
            <a:extLst>
              <a:ext uri="{FF2B5EF4-FFF2-40B4-BE49-F238E27FC236}"/>
            </a:extLst>
          </p:cNvPr>
          <p:cNvSpPr/>
          <p:nvPr/>
        </p:nvSpPr>
        <p:spPr>
          <a:xfrm>
            <a:off x="2838450" y="4286250"/>
            <a:ext cx="1568450" cy="1568450"/>
          </a:xfrm>
          <a:prstGeom prst="ellipse">
            <a:avLst/>
          </a:prstGeom>
          <a:solidFill>
            <a:srgbClr val="DA0000"/>
          </a:solidFill>
          <a:ln w="12700" cap="flat" cmpd="sng" algn="ctr">
            <a:noFill/>
            <a:prstDash val="solid"/>
            <a:miter lim="800000"/>
          </a:ln>
          <a:effectLst/>
        </p:spPr>
        <p:txBody>
          <a:bodyPr anchor="ctr"/>
          <a:lstStyle/>
          <a:p>
            <a:pPr algn="ctr" eaLnBrk="1" fontAlgn="auto" hangingPunct="1">
              <a:spcBef>
                <a:spcPts val="0"/>
              </a:spcBef>
              <a:spcAft>
                <a:spcPts val="0"/>
              </a:spcAft>
              <a:defRPr/>
            </a:pPr>
            <a:r>
              <a:rPr lang="zh-CN" altLang="en-US" sz="2400" b="1" kern="0" dirty="0">
                <a:solidFill>
                  <a:prstClr val="white"/>
                </a:solidFill>
                <a:latin typeface="微软雅黑" panose="020B0503020204020204" pitchFamily="34" charset="-122"/>
                <a:ea typeface="微软雅黑" panose="020B0503020204020204" pitchFamily="34" charset="-122"/>
              </a:rPr>
              <a:t>党的十九大</a:t>
            </a:r>
          </a:p>
        </p:txBody>
      </p:sp>
      <p:sp>
        <p:nvSpPr>
          <p:cNvPr id="18" name="矩形 17">
            <a:extLst>
              <a:ext uri="{FF2B5EF4-FFF2-40B4-BE49-F238E27FC236}"/>
            </a:extLst>
          </p:cNvPr>
          <p:cNvSpPr/>
          <p:nvPr/>
        </p:nvSpPr>
        <p:spPr>
          <a:xfrm>
            <a:off x="4983163" y="4471988"/>
            <a:ext cx="6237287" cy="1252537"/>
          </a:xfrm>
          <a:prstGeom prst="rect">
            <a:avLst/>
          </a:prstGeom>
          <a:noFill/>
          <a:ln w="12700" cap="flat" cmpd="sng" algn="ctr">
            <a:solidFill>
              <a:schemeClr val="tx1"/>
            </a:solidFill>
            <a:prstDash val="dash"/>
            <a:miter lim="800000"/>
          </a:ln>
          <a:effectLst/>
        </p:spPr>
        <p:txBody>
          <a:bodyPr lIns="144000" tIns="72000" rIns="144000" bIns="72000" anchor="ctr"/>
          <a:lstStyle/>
          <a:p>
            <a:pPr algn="ctr" eaLnBrk="1" fontAlgn="auto" hangingPunct="1">
              <a:spcBef>
                <a:spcPts val="0"/>
              </a:spcBef>
              <a:spcAft>
                <a:spcPts val="0"/>
              </a:spcAft>
              <a:defRPr/>
            </a:pPr>
            <a:endParaRPr lang="zh-CN" altLang="en-US" kern="0" dirty="0">
              <a:solidFill>
                <a:prstClr val="white"/>
              </a:solidFill>
              <a:latin typeface="Calibri" panose="020F0502020204030204"/>
              <a:ea typeface="微软雅黑" panose="020B0503020204020204" pitchFamily="34" charset="-122"/>
            </a:endParaRPr>
          </a:p>
        </p:txBody>
      </p:sp>
      <p:sp>
        <p:nvSpPr>
          <p:cNvPr id="19" name="矩形 18"/>
          <p:cNvSpPr>
            <a:spLocks noChangeArrowheads="1"/>
          </p:cNvSpPr>
          <p:nvPr/>
        </p:nvSpPr>
        <p:spPr bwMode="auto">
          <a:xfrm>
            <a:off x="5233988" y="4765675"/>
            <a:ext cx="5735637"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just" eaLnBrk="1" hangingPunct="1">
              <a:spcAft>
                <a:spcPts val="2000"/>
              </a:spcAft>
            </a:pPr>
            <a:r>
              <a:rPr lang="zh-CN" altLang="en-US" sz="1600">
                <a:solidFill>
                  <a:srgbClr val="000000"/>
                </a:solidFill>
                <a:latin typeface="微软雅黑" panose="020B0503020204020204" pitchFamily="34" charset="-122"/>
                <a:ea typeface="微软雅黑" panose="020B0503020204020204" pitchFamily="34" charset="-122"/>
              </a:rPr>
              <a:t>党的十九大对新时代坚持和发展中国特色社会主义作出重大战略部署，确定了新的奋斗目标</a:t>
            </a:r>
            <a:endParaRPr lang="zh-CN" altLang="en-US" sz="1600">
              <a:solidFill>
                <a:srgbClr val="404040"/>
              </a:solidFill>
              <a:latin typeface="微软雅黑" panose="020B0503020204020204" pitchFamily="34" charset="-122"/>
              <a:ea typeface="微软雅黑" panose="020B0503020204020204" pitchFamily="34" charset="-122"/>
              <a:sym typeface="+mn-lt"/>
            </a:endParaRPr>
          </a:p>
        </p:txBody>
      </p:sp>
      <p:sp>
        <p:nvSpPr>
          <p:cNvPr id="20" name="矩形 19">
            <a:extLst>
              <a:ext uri="{FF2B5EF4-FFF2-40B4-BE49-F238E27FC236}"/>
            </a:extLst>
          </p:cNvPr>
          <p:cNvSpPr/>
          <p:nvPr/>
        </p:nvSpPr>
        <p:spPr>
          <a:xfrm>
            <a:off x="555625" y="3197225"/>
            <a:ext cx="1825625" cy="1347788"/>
          </a:xfrm>
          <a:prstGeom prst="rect">
            <a:avLst/>
          </a:prstGeom>
          <a:noFill/>
          <a:ln w="12700" cap="flat" cmpd="sng" algn="ctr">
            <a:noFill/>
            <a:prstDash val="solid"/>
            <a:miter lim="800000"/>
          </a:ln>
          <a:effectLst/>
        </p:spPr>
        <p:txBody>
          <a:bodyPr anchor="ctr"/>
          <a:lstStyle/>
          <a:p>
            <a:pPr algn="dist" eaLnBrk="1" fontAlgn="auto" hangingPunct="1">
              <a:spcBef>
                <a:spcPts val="0"/>
              </a:spcBef>
              <a:spcAft>
                <a:spcPts val="0"/>
              </a:spcAft>
              <a:defRPr/>
            </a:pPr>
            <a:r>
              <a:rPr lang="zh-CN" altLang="en-US" sz="3200" b="1" kern="0" dirty="0">
                <a:latin typeface="微软雅黑" panose="020B0503020204020204" pitchFamily="34" charset="-122"/>
                <a:ea typeface="微软雅黑" panose="020B0503020204020204" pitchFamily="34" charset="-122"/>
              </a:rPr>
              <a:t>重要发展变化</a:t>
            </a:r>
            <a:endParaRPr lang="en-US" altLang="zh-CN" sz="3200" b="1" kern="0" dirty="0">
              <a:latin typeface="微软雅黑" panose="020B0503020204020204" pitchFamily="34" charset="-122"/>
              <a:ea typeface="微软雅黑" panose="020B0503020204020204" pitchFamily="34" charset="-122"/>
            </a:endParaRPr>
          </a:p>
        </p:txBody>
      </p:sp>
      <p:sp>
        <p:nvSpPr>
          <p:cNvPr id="21" name="矩形 20">
            <a:extLst>
              <a:ext uri="{FF2B5EF4-FFF2-40B4-BE49-F238E27FC236}"/>
            </a:extLst>
          </p:cNvPr>
          <p:cNvSpPr/>
          <p:nvPr/>
        </p:nvSpPr>
        <p:spPr>
          <a:xfrm>
            <a:off x="804863" y="2230438"/>
            <a:ext cx="10548937" cy="77787"/>
          </a:xfrm>
          <a:prstGeom prst="rect">
            <a:avLst/>
          </a:prstGeom>
          <a:pattFill prst="dkUpDiag">
            <a:fgClr>
              <a:srgbClr val="DA0000"/>
            </a:fgClr>
            <a:bgClr>
              <a:sysClr val="window" lastClr="FFFFFF"/>
            </a:bgClr>
          </a:pattFill>
          <a:ln w="12700" cap="flat" cmpd="sng" algn="ctr">
            <a:noFill/>
            <a:prstDash val="solid"/>
            <a:miter lim="800000"/>
          </a:ln>
          <a:effectLst/>
        </p:spPr>
        <p:txBody>
          <a:bodyPr anchor="ctr"/>
          <a:lstStyle/>
          <a:p>
            <a:pPr algn="ctr" eaLnBrk="1" fontAlgn="auto" hangingPunct="1">
              <a:spcBef>
                <a:spcPts val="0"/>
              </a:spcBef>
              <a:spcAft>
                <a:spcPts val="0"/>
              </a:spcAft>
              <a:defRPr/>
            </a:pPr>
            <a:endParaRPr lang="zh-CN" altLang="en-US" sz="2667" kern="0" dirty="0">
              <a:solidFill>
                <a:prstClr val="black"/>
              </a:solidFill>
              <a:latin typeface="Calibri" panose="020F0502020204030204"/>
              <a:ea typeface="微软雅黑" panose="020B0503020204020204" pitchFamily="34" charset="-122"/>
            </a:endParaRPr>
          </a:p>
        </p:txBody>
      </p:sp>
    </p:spTree>
    <p:extLst>
      <p:ext uri="{BB962C8B-B14F-4D97-AF65-F5344CB8AC3E}">
        <p14:creationId xmlns:p14="http://schemas.microsoft.com/office/powerpoint/2010/main" val="3979186223"/>
      </p:ext>
    </p:extLst>
  </p:cSld>
  <p:clrMapOvr>
    <a:masterClrMapping/>
  </p:clrMapOvr>
  <p:transition spd="slow" advTm="6500"/>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left)">
                                      <p:cBhvr>
                                        <p:cTn id="7" dur="1500"/>
                                        <p:tgtEl>
                                          <p:spTgt spid="21"/>
                                        </p:tgtEl>
                                      </p:cBhvr>
                                    </p:animEffect>
                                  </p:childTnLst>
                                </p:cTn>
                              </p:par>
                            </p:childTnLst>
                          </p:cTn>
                        </p:par>
                        <p:par>
                          <p:cTn id="8" fill="hold" nodeType="afterGroup">
                            <p:stCondLst>
                              <p:cond delay="1500"/>
                            </p:stCondLst>
                            <p:childTnLst>
                              <p:par>
                                <p:cTn id="9" presetID="53" presetClass="entr" presetSubtype="528"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p:cTn id="11" dur="800" fill="hold"/>
                                        <p:tgtEl>
                                          <p:spTgt spid="20"/>
                                        </p:tgtEl>
                                        <p:attrNameLst>
                                          <p:attrName>ppt_w</p:attrName>
                                        </p:attrNameLst>
                                      </p:cBhvr>
                                      <p:tavLst>
                                        <p:tav tm="0">
                                          <p:val>
                                            <p:fltVal val="0"/>
                                          </p:val>
                                        </p:tav>
                                        <p:tav tm="100000">
                                          <p:val>
                                            <p:strVal val="#ppt_w"/>
                                          </p:val>
                                        </p:tav>
                                      </p:tavLst>
                                    </p:anim>
                                    <p:anim calcmode="lin" valueType="num">
                                      <p:cBhvr>
                                        <p:cTn id="12" dur="800" fill="hold"/>
                                        <p:tgtEl>
                                          <p:spTgt spid="20"/>
                                        </p:tgtEl>
                                        <p:attrNameLst>
                                          <p:attrName>ppt_h</p:attrName>
                                        </p:attrNameLst>
                                      </p:cBhvr>
                                      <p:tavLst>
                                        <p:tav tm="0">
                                          <p:val>
                                            <p:fltVal val="0"/>
                                          </p:val>
                                        </p:tav>
                                        <p:tav tm="100000">
                                          <p:val>
                                            <p:strVal val="#ppt_h"/>
                                          </p:val>
                                        </p:tav>
                                      </p:tavLst>
                                    </p:anim>
                                    <p:animEffect transition="in" filter="fade">
                                      <p:cBhvr>
                                        <p:cTn id="13" dur="800"/>
                                        <p:tgtEl>
                                          <p:spTgt spid="20"/>
                                        </p:tgtEl>
                                      </p:cBhvr>
                                    </p:animEffect>
                                    <p:anim calcmode="lin" valueType="num">
                                      <p:cBhvr>
                                        <p:cTn id="14" dur="800" fill="hold"/>
                                        <p:tgtEl>
                                          <p:spTgt spid="20"/>
                                        </p:tgtEl>
                                        <p:attrNameLst>
                                          <p:attrName>ppt_x</p:attrName>
                                        </p:attrNameLst>
                                      </p:cBhvr>
                                      <p:tavLst>
                                        <p:tav tm="0">
                                          <p:val>
                                            <p:fltVal val="0.5"/>
                                          </p:val>
                                        </p:tav>
                                        <p:tav tm="100000">
                                          <p:val>
                                            <p:strVal val="#ppt_x"/>
                                          </p:val>
                                        </p:tav>
                                      </p:tavLst>
                                    </p:anim>
                                    <p:anim calcmode="lin" valueType="num">
                                      <p:cBhvr>
                                        <p:cTn id="15" dur="800" fill="hold"/>
                                        <p:tgtEl>
                                          <p:spTgt spid="20"/>
                                        </p:tgtEl>
                                        <p:attrNameLst>
                                          <p:attrName>ppt_y</p:attrName>
                                        </p:attrNameLst>
                                      </p:cBhvr>
                                      <p:tavLst>
                                        <p:tav tm="0">
                                          <p:val>
                                            <p:fltVal val="0.5"/>
                                          </p:val>
                                        </p:tav>
                                        <p:tav tm="100000">
                                          <p:val>
                                            <p:strVal val="#ppt_y"/>
                                          </p:val>
                                        </p:tav>
                                      </p:tavLst>
                                    </p:anim>
                                  </p:childTnLst>
                                </p:cTn>
                              </p:par>
                            </p:childTnLst>
                          </p:cTn>
                        </p:par>
                      </p:childTnLst>
                    </p:cTn>
                  </p:par>
                  <p:par>
                    <p:cTn id="16" fill="hold" nodeType="clickPar">
                      <p:stCondLst>
                        <p:cond delay="indefinite"/>
                      </p:stCondLst>
                      <p:childTnLst>
                        <p:par>
                          <p:cTn id="17" fill="hold" nodeType="withGroup">
                            <p:stCondLst>
                              <p:cond delay="0"/>
                            </p:stCondLst>
                            <p:childTnLst>
                              <p:par>
                                <p:cTn id="18" presetID="22" presetClass="entr" presetSubtype="8" fill="hold" grpId="0" nodeType="clickEffect">
                                  <p:stCondLst>
                                    <p:cond delay="0"/>
                                  </p:stCondLst>
                                  <p:childTnLst>
                                    <p:set>
                                      <p:cBhvr>
                                        <p:cTn id="19" dur="1" fill="hold">
                                          <p:stCondLst>
                                            <p:cond delay="0"/>
                                          </p:stCondLst>
                                        </p:cTn>
                                        <p:tgtEl>
                                          <p:spTgt spid="14"/>
                                        </p:tgtEl>
                                        <p:attrNameLst>
                                          <p:attrName>style.visibility</p:attrName>
                                        </p:attrNameLst>
                                      </p:cBhvr>
                                      <p:to>
                                        <p:strVal val="visible"/>
                                      </p:to>
                                    </p:set>
                                    <p:animEffect transition="in" filter="wipe(left)">
                                      <p:cBhvr>
                                        <p:cTn id="20" dur="500"/>
                                        <p:tgtEl>
                                          <p:spTgt spid="14"/>
                                        </p:tgtEl>
                                      </p:cBhvr>
                                    </p:animEffect>
                                  </p:childTnLst>
                                </p:cTn>
                              </p:par>
                            </p:childTnLst>
                          </p:cTn>
                        </p:par>
                        <p:par>
                          <p:cTn id="21" fill="hold" nodeType="afterGroup">
                            <p:stCondLst>
                              <p:cond delay="500"/>
                            </p:stCondLst>
                            <p:childTnLst>
                              <p:par>
                                <p:cTn id="22" presetID="22" presetClass="entr" presetSubtype="8" fill="hold" grpId="0" nodeType="afterEffect">
                                  <p:stCondLst>
                                    <p:cond delay="0"/>
                                  </p:stCondLst>
                                  <p:childTnLst>
                                    <p:set>
                                      <p:cBhvr>
                                        <p:cTn id="23" dur="1" fill="hold">
                                          <p:stCondLst>
                                            <p:cond delay="0"/>
                                          </p:stCondLst>
                                        </p:cTn>
                                        <p:tgtEl>
                                          <p:spTgt spid="12"/>
                                        </p:tgtEl>
                                        <p:attrNameLst>
                                          <p:attrName>style.visibility</p:attrName>
                                        </p:attrNameLst>
                                      </p:cBhvr>
                                      <p:to>
                                        <p:strVal val="visible"/>
                                      </p:to>
                                    </p:set>
                                    <p:animEffect transition="in" filter="wipe(left)">
                                      <p:cBhvr>
                                        <p:cTn id="24" dur="500"/>
                                        <p:tgtEl>
                                          <p:spTgt spid="12"/>
                                        </p:tgtEl>
                                      </p:cBhvr>
                                    </p:animEffect>
                                  </p:childTnLst>
                                </p:cTn>
                              </p:par>
                            </p:childTnLst>
                          </p:cTn>
                        </p:par>
                        <p:par>
                          <p:cTn id="25" fill="hold" nodeType="afterGroup">
                            <p:stCondLst>
                              <p:cond delay="1000"/>
                            </p:stCondLst>
                            <p:childTnLst>
                              <p:par>
                                <p:cTn id="26" presetID="10" presetClass="entr" presetSubtype="0" fill="hold" grpId="0" nodeType="afterEffect">
                                  <p:stCondLst>
                                    <p:cond delay="0"/>
                                  </p:stCondLst>
                                  <p:childTnLst>
                                    <p:set>
                                      <p:cBhvr>
                                        <p:cTn id="27" dur="1" fill="hold">
                                          <p:stCondLst>
                                            <p:cond delay="0"/>
                                          </p:stCondLst>
                                        </p:cTn>
                                        <p:tgtEl>
                                          <p:spTgt spid="15"/>
                                        </p:tgtEl>
                                        <p:attrNameLst>
                                          <p:attrName>style.visibility</p:attrName>
                                        </p:attrNameLst>
                                      </p:cBhvr>
                                      <p:to>
                                        <p:strVal val="visible"/>
                                      </p:to>
                                    </p:set>
                                    <p:animEffect transition="in" filter="fade">
                                      <p:cBhvr>
                                        <p:cTn id="28" dur="500"/>
                                        <p:tgtEl>
                                          <p:spTgt spid="15"/>
                                        </p:tgtEl>
                                      </p:cBhvr>
                                    </p:animEffect>
                                  </p:childTnLst>
                                </p:cTn>
                              </p:par>
                              <p:par>
                                <p:cTn id="29" presetID="1" presetClass="entr" presetSubtype="0" fill="hold" grpId="0" nodeType="withEffect">
                                  <p:stCondLst>
                                    <p:cond delay="0"/>
                                  </p:stCondLst>
                                  <p:iterate type="lt">
                                    <p:tmAbs val="30"/>
                                  </p:iterate>
                                  <p:childTnLst>
                                    <p:set>
                                      <p:cBhvr>
                                        <p:cTn id="30" dur="1" fill="hold">
                                          <p:stCondLst>
                                            <p:cond delay="0"/>
                                          </p:stCondLst>
                                        </p:cTn>
                                        <p:tgtEl>
                                          <p:spTgt spid="16"/>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22" presetClass="entr" presetSubtype="8" fill="hold" grpId="0" nodeType="clickEffect">
                                  <p:stCondLst>
                                    <p:cond delay="0"/>
                                  </p:stCondLst>
                                  <p:childTnLst>
                                    <p:set>
                                      <p:cBhvr>
                                        <p:cTn id="34" dur="1" fill="hold">
                                          <p:stCondLst>
                                            <p:cond delay="0"/>
                                          </p:stCondLst>
                                        </p:cTn>
                                        <p:tgtEl>
                                          <p:spTgt spid="17"/>
                                        </p:tgtEl>
                                        <p:attrNameLst>
                                          <p:attrName>style.visibility</p:attrName>
                                        </p:attrNameLst>
                                      </p:cBhvr>
                                      <p:to>
                                        <p:strVal val="visible"/>
                                      </p:to>
                                    </p:set>
                                    <p:animEffect transition="in" filter="wipe(left)">
                                      <p:cBhvr>
                                        <p:cTn id="35" dur="500"/>
                                        <p:tgtEl>
                                          <p:spTgt spid="17"/>
                                        </p:tgtEl>
                                      </p:cBhvr>
                                    </p:animEffect>
                                  </p:childTnLst>
                                </p:cTn>
                              </p:par>
                            </p:childTnLst>
                          </p:cTn>
                        </p:par>
                        <p:par>
                          <p:cTn id="36" fill="hold" nodeType="afterGroup">
                            <p:stCondLst>
                              <p:cond delay="500"/>
                            </p:stCondLst>
                            <p:childTnLst>
                              <p:par>
                                <p:cTn id="37" presetID="22" presetClass="entr" presetSubtype="8" fill="hold" grpId="0" nodeType="afterEffect">
                                  <p:stCondLst>
                                    <p:cond delay="0"/>
                                  </p:stCondLst>
                                  <p:childTnLst>
                                    <p:set>
                                      <p:cBhvr>
                                        <p:cTn id="38" dur="1" fill="hold">
                                          <p:stCondLst>
                                            <p:cond delay="0"/>
                                          </p:stCondLst>
                                        </p:cTn>
                                        <p:tgtEl>
                                          <p:spTgt spid="13"/>
                                        </p:tgtEl>
                                        <p:attrNameLst>
                                          <p:attrName>style.visibility</p:attrName>
                                        </p:attrNameLst>
                                      </p:cBhvr>
                                      <p:to>
                                        <p:strVal val="visible"/>
                                      </p:to>
                                    </p:set>
                                    <p:animEffect transition="in" filter="wipe(left)">
                                      <p:cBhvr>
                                        <p:cTn id="39" dur="500"/>
                                        <p:tgtEl>
                                          <p:spTgt spid="13"/>
                                        </p:tgtEl>
                                      </p:cBhvr>
                                    </p:animEffect>
                                  </p:childTnLst>
                                </p:cTn>
                              </p:par>
                            </p:childTnLst>
                          </p:cTn>
                        </p:par>
                        <p:par>
                          <p:cTn id="40" fill="hold" nodeType="afterGroup">
                            <p:stCondLst>
                              <p:cond delay="1000"/>
                            </p:stCondLst>
                            <p:childTnLst>
                              <p:par>
                                <p:cTn id="41" presetID="10" presetClass="entr" presetSubtype="0" fill="hold" grpId="0" nodeType="afterEffect">
                                  <p:stCondLst>
                                    <p:cond delay="0"/>
                                  </p:stCondLst>
                                  <p:childTnLst>
                                    <p:set>
                                      <p:cBhvr>
                                        <p:cTn id="42" dur="1" fill="hold">
                                          <p:stCondLst>
                                            <p:cond delay="0"/>
                                          </p:stCondLst>
                                        </p:cTn>
                                        <p:tgtEl>
                                          <p:spTgt spid="18"/>
                                        </p:tgtEl>
                                        <p:attrNameLst>
                                          <p:attrName>style.visibility</p:attrName>
                                        </p:attrNameLst>
                                      </p:cBhvr>
                                      <p:to>
                                        <p:strVal val="visible"/>
                                      </p:to>
                                    </p:set>
                                    <p:animEffect transition="in" filter="fade">
                                      <p:cBhvr>
                                        <p:cTn id="43" dur="500"/>
                                        <p:tgtEl>
                                          <p:spTgt spid="18"/>
                                        </p:tgtEl>
                                      </p:cBhvr>
                                    </p:animEffect>
                                  </p:childTnLst>
                                </p:cTn>
                              </p:par>
                              <p:par>
                                <p:cTn id="44" presetID="1" presetClass="entr" presetSubtype="0" fill="hold" grpId="0" nodeType="withEffect">
                                  <p:stCondLst>
                                    <p:cond delay="0"/>
                                  </p:stCondLst>
                                  <p:iterate type="lt">
                                    <p:tmAbs val="30"/>
                                  </p:iterate>
                                  <p:childTnLst>
                                    <p:set>
                                      <p:cBhvr>
                                        <p:cTn id="45"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16" grpId="0"/>
      <p:bldP spid="17" grpId="0" animBg="1"/>
      <p:bldP spid="18" grpId="0" animBg="1"/>
      <p:bldP spid="19" grpId="0"/>
      <p:bldP spid="20" grpId="0"/>
      <p:bldP spid="21"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文本框 4"/>
          <p:cNvSpPr txBox="1">
            <a:spLocks noChangeArrowheads="1"/>
          </p:cNvSpPr>
          <p:nvPr/>
        </p:nvSpPr>
        <p:spPr bwMode="auto">
          <a:xfrm>
            <a:off x="4521200" y="1544638"/>
            <a:ext cx="5708650" cy="1939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6000" b="1">
                <a:solidFill>
                  <a:srgbClr val="C00000"/>
                </a:solidFill>
                <a:latin typeface="微软雅黑" panose="020B0503020204020204" pitchFamily="34" charset="-122"/>
                <a:ea typeface="微软雅黑" panose="020B0503020204020204" pitchFamily="34" charset="-122"/>
              </a:rPr>
              <a:t>本次宪法修改的要求和原则</a:t>
            </a:r>
          </a:p>
        </p:txBody>
      </p:sp>
      <p:pic>
        <p:nvPicPr>
          <p:cNvPr id="10" name="图片 9"/>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879475" y="765175"/>
            <a:ext cx="1117600" cy="1089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图片 11"/>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10464800" y="1103313"/>
            <a:ext cx="1311275" cy="1146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870" name="图片 1"/>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474663" y="5540375"/>
            <a:ext cx="4943476" cy="2281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871" name="图片 12"/>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2566988" y="5540375"/>
            <a:ext cx="4943475" cy="2281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872" name="图片 13"/>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5802313" y="5487988"/>
            <a:ext cx="4943475" cy="2281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873" name="图片 14"/>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8080375" y="5435600"/>
            <a:ext cx="4941888" cy="2281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874" name="图片 15"/>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3746500" y="5743575"/>
            <a:ext cx="4943475" cy="2281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875" name="图片 16"/>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1152525" y="5926138"/>
            <a:ext cx="4943475" cy="2282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876" name="图片 17"/>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360363" y="5672138"/>
            <a:ext cx="4941888" cy="2281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877" name="图片 18"/>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8583613" y="5540375"/>
            <a:ext cx="4941887" cy="2281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878" name="图片 19"/>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9267825" y="5435600"/>
            <a:ext cx="4943475" cy="2281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879" name="图片 20"/>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6176963" y="5478463"/>
            <a:ext cx="4943475" cy="2281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36880" name="组合 22"/>
          <p:cNvGrpSpPr>
            <a:grpSpLocks/>
          </p:cNvGrpSpPr>
          <p:nvPr/>
        </p:nvGrpSpPr>
        <p:grpSpPr bwMode="auto">
          <a:xfrm>
            <a:off x="2232025" y="1347788"/>
            <a:ext cx="2133600" cy="2132012"/>
            <a:chOff x="1729261" y="1951591"/>
            <a:chExt cx="1495425" cy="1495425"/>
          </a:xfrm>
        </p:grpSpPr>
        <p:sp>
          <p:nvSpPr>
            <p:cNvPr id="3" name="椭圆 2"/>
            <p:cNvSpPr/>
            <p:nvPr/>
          </p:nvSpPr>
          <p:spPr>
            <a:xfrm>
              <a:off x="1729261" y="1951591"/>
              <a:ext cx="1495425" cy="1495425"/>
            </a:xfrm>
            <a:prstGeom prst="ellipse">
              <a:avLst/>
            </a:prstGeom>
            <a:solidFill>
              <a:srgbClr val="E4070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6" name="椭圆 5"/>
            <p:cNvSpPr/>
            <p:nvPr/>
          </p:nvSpPr>
          <p:spPr>
            <a:xfrm>
              <a:off x="1812711" y="2023968"/>
              <a:ext cx="1328525" cy="1327287"/>
            </a:xfrm>
            <a:prstGeom prst="ellipse">
              <a:avLst/>
            </a:prstGeom>
            <a:noFill/>
            <a:ln w="38100">
              <a:solidFill>
                <a:srgbClr val="FDFFAA"/>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grpSp>
      <p:sp>
        <p:nvSpPr>
          <p:cNvPr id="22" name="矩形 21"/>
          <p:cNvSpPr/>
          <p:nvPr/>
        </p:nvSpPr>
        <p:spPr>
          <a:xfrm>
            <a:off x="2595563" y="1701800"/>
            <a:ext cx="1274762" cy="1446213"/>
          </a:xfrm>
          <a:prstGeom prst="rect">
            <a:avLst/>
          </a:prstGeom>
        </p:spPr>
        <p:txBody>
          <a:bodyPr wrap="none">
            <a:spAutoFit/>
          </a:bodyPr>
          <a:lstStyle/>
          <a:p>
            <a:pPr eaLnBrk="1" fontAlgn="auto" hangingPunct="1">
              <a:spcBef>
                <a:spcPts val="0"/>
              </a:spcBef>
              <a:spcAft>
                <a:spcPts val="0"/>
              </a:spcAft>
              <a:defRPr/>
            </a:pPr>
            <a:r>
              <a:rPr lang="en-US" altLang="zh-CN" sz="8800" spc="-150">
                <a:solidFill>
                  <a:srgbClr val="FFFF00"/>
                </a:solidFill>
                <a:latin typeface="造字工房毅黑（非商用）常规体" pitchFamily="50" charset="-122"/>
                <a:ea typeface="造字工房毅黑（非商用）常规体" pitchFamily="50" charset="-122"/>
              </a:rPr>
              <a:t>03</a:t>
            </a:r>
            <a:endParaRPr lang="zh-CN" altLang="en-US" sz="8800" dirty="0">
              <a:solidFill>
                <a:srgbClr val="FFFF00"/>
              </a:solidFill>
              <a:latin typeface="+mn-lt"/>
              <a:ea typeface="+mn-ea"/>
            </a:endParaRPr>
          </a:p>
        </p:txBody>
      </p:sp>
    </p:spTree>
    <p:extLst>
      <p:ext uri="{BB962C8B-B14F-4D97-AF65-F5344CB8AC3E}">
        <p14:creationId xmlns:p14="http://schemas.microsoft.com/office/powerpoint/2010/main" val="955532082"/>
      </p:ext>
    </p:extLst>
  </p:cSld>
  <p:clrMapOvr>
    <a:masterClrMapping/>
  </p:clrMapOvr>
  <p:transition spd="slow" advTm="6500">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32"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strVal val="4*#ppt_w"/>
                                          </p:val>
                                        </p:tav>
                                        <p:tav tm="100000">
                                          <p:val>
                                            <p:strVal val="#ppt_w"/>
                                          </p:val>
                                        </p:tav>
                                      </p:tavLst>
                                    </p:anim>
                                    <p:anim calcmode="lin" valueType="num">
                                      <p:cBhvr>
                                        <p:cTn id="8" dur="1000" fill="hold"/>
                                        <p:tgtEl>
                                          <p:spTgt spid="4"/>
                                        </p:tgtEl>
                                        <p:attrNameLst>
                                          <p:attrName>ppt_h</p:attrName>
                                        </p:attrNameLst>
                                      </p:cBhvr>
                                      <p:tavLst>
                                        <p:tav tm="0">
                                          <p:val>
                                            <p:strVal val="4*#ppt_h"/>
                                          </p:val>
                                        </p:tav>
                                        <p:tav tm="100000">
                                          <p:val>
                                            <p:strVal val="#ppt_h"/>
                                          </p:val>
                                        </p:tav>
                                      </p:tavLst>
                                    </p:anim>
                                  </p:childTnLst>
                                </p:cTn>
                              </p:par>
                              <p:par>
                                <p:cTn id="9" presetID="2" presetClass="entr" presetSubtype="6" fill="hold" nodeType="with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3000" fill="hold"/>
                                        <p:tgtEl>
                                          <p:spTgt spid="10"/>
                                        </p:tgtEl>
                                        <p:attrNameLst>
                                          <p:attrName>ppt_x</p:attrName>
                                        </p:attrNameLst>
                                      </p:cBhvr>
                                      <p:tavLst>
                                        <p:tav tm="0">
                                          <p:val>
                                            <p:strVal val="1+#ppt_w/2"/>
                                          </p:val>
                                        </p:tav>
                                        <p:tav tm="100000">
                                          <p:val>
                                            <p:strVal val="#ppt_x"/>
                                          </p:val>
                                        </p:tav>
                                      </p:tavLst>
                                    </p:anim>
                                    <p:anim calcmode="lin" valueType="num">
                                      <p:cBhvr additive="base">
                                        <p:cTn id="12" dur="3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6" fill="hold" nodeType="withEffect">
                                  <p:stCondLst>
                                    <p:cond delay="1000"/>
                                  </p:stCondLst>
                                  <p:childTnLst>
                                    <p:set>
                                      <p:cBhvr>
                                        <p:cTn id="14" dur="1" fill="hold">
                                          <p:stCondLst>
                                            <p:cond delay="0"/>
                                          </p:stCondLst>
                                        </p:cTn>
                                        <p:tgtEl>
                                          <p:spTgt spid="12"/>
                                        </p:tgtEl>
                                        <p:attrNameLst>
                                          <p:attrName>style.visibility</p:attrName>
                                        </p:attrNameLst>
                                      </p:cBhvr>
                                      <p:to>
                                        <p:strVal val="visible"/>
                                      </p:to>
                                    </p:set>
                                    <p:anim calcmode="lin" valueType="num">
                                      <p:cBhvr additive="base">
                                        <p:cTn id="15" dur="2000" fill="hold"/>
                                        <p:tgtEl>
                                          <p:spTgt spid="12"/>
                                        </p:tgtEl>
                                        <p:attrNameLst>
                                          <p:attrName>ppt_x</p:attrName>
                                        </p:attrNameLst>
                                      </p:cBhvr>
                                      <p:tavLst>
                                        <p:tav tm="0">
                                          <p:val>
                                            <p:strVal val="1+#ppt_w/2"/>
                                          </p:val>
                                        </p:tav>
                                        <p:tav tm="100000">
                                          <p:val>
                                            <p:strVal val="#ppt_x"/>
                                          </p:val>
                                        </p:tav>
                                      </p:tavLst>
                                    </p:anim>
                                    <p:anim calcmode="lin" valueType="num">
                                      <p:cBhvr additive="base">
                                        <p:cTn id="16" dur="2000" fill="hold"/>
                                        <p:tgtEl>
                                          <p:spTgt spid="12"/>
                                        </p:tgtEl>
                                        <p:attrNameLst>
                                          <p:attrName>ppt_y</p:attrName>
                                        </p:attrNameLst>
                                      </p:cBhvr>
                                      <p:tavLst>
                                        <p:tav tm="0">
                                          <p:val>
                                            <p:strVal val="1+#ppt_h/2"/>
                                          </p:val>
                                        </p:tav>
                                        <p:tav tm="100000">
                                          <p:val>
                                            <p:strVal val="#ppt_y"/>
                                          </p:val>
                                        </p:tav>
                                      </p:tavLst>
                                    </p:anim>
                                  </p:childTnLst>
                                </p:cTn>
                              </p:par>
                              <p:par>
                                <p:cTn id="17" presetID="23" presetClass="entr" presetSubtype="32" fill="hold" grpId="0" nodeType="withEffect">
                                  <p:stCondLst>
                                    <p:cond delay="2000"/>
                                  </p:stCondLst>
                                  <p:iterate type="wd">
                                    <p:tmPct val="10000"/>
                                  </p:iterate>
                                  <p:childTnLst>
                                    <p:set>
                                      <p:cBhvr>
                                        <p:cTn id="18" dur="1" fill="hold">
                                          <p:stCondLst>
                                            <p:cond delay="0"/>
                                          </p:stCondLst>
                                        </p:cTn>
                                        <p:tgtEl>
                                          <p:spTgt spid="5"/>
                                        </p:tgtEl>
                                        <p:attrNameLst>
                                          <p:attrName>style.visibility</p:attrName>
                                        </p:attrNameLst>
                                      </p:cBhvr>
                                      <p:to>
                                        <p:strVal val="visible"/>
                                      </p:to>
                                    </p:set>
                                    <p:anim calcmode="lin" valueType="num">
                                      <p:cBhvr>
                                        <p:cTn id="19" dur="500" fill="hold"/>
                                        <p:tgtEl>
                                          <p:spTgt spid="5"/>
                                        </p:tgtEl>
                                        <p:attrNameLst>
                                          <p:attrName>ppt_w</p:attrName>
                                        </p:attrNameLst>
                                      </p:cBhvr>
                                      <p:tavLst>
                                        <p:tav tm="0">
                                          <p:val>
                                            <p:strVal val="4*#ppt_w"/>
                                          </p:val>
                                        </p:tav>
                                        <p:tav tm="100000">
                                          <p:val>
                                            <p:strVal val="#ppt_w"/>
                                          </p:val>
                                        </p:tav>
                                      </p:tavLst>
                                    </p:anim>
                                    <p:anim calcmode="lin" valueType="num">
                                      <p:cBhvr>
                                        <p:cTn id="20" dur="500" fill="hold"/>
                                        <p:tgtEl>
                                          <p:spTgt spid="5"/>
                                        </p:tgtEl>
                                        <p:attrNameLst>
                                          <p:attrName>ppt_h</p:attrName>
                                        </p:attrNameLst>
                                      </p:cBhvr>
                                      <p:tavLst>
                                        <p:tav tm="0">
                                          <p:val>
                                            <p:strVal val="4*#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4" name="图片 5"/>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6202363"/>
            <a:ext cx="12192000" cy="655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38915" name="组合 3"/>
          <p:cNvGrpSpPr>
            <a:grpSpLocks/>
          </p:cNvGrpSpPr>
          <p:nvPr/>
        </p:nvGrpSpPr>
        <p:grpSpPr bwMode="auto">
          <a:xfrm>
            <a:off x="2909888" y="350838"/>
            <a:ext cx="6586537" cy="933450"/>
            <a:chOff x="2380670" y="202270"/>
            <a:chExt cx="6586828" cy="933485"/>
          </a:xfrm>
        </p:grpSpPr>
        <p:grpSp>
          <p:nvGrpSpPr>
            <p:cNvPr id="38956" name="组合 4"/>
            <p:cNvGrpSpPr>
              <a:grpSpLocks/>
            </p:cNvGrpSpPr>
            <p:nvPr/>
          </p:nvGrpSpPr>
          <p:grpSpPr bwMode="auto">
            <a:xfrm>
              <a:off x="2380670" y="202270"/>
              <a:ext cx="6236308" cy="933485"/>
              <a:chOff x="2380670" y="202270"/>
              <a:chExt cx="6236308" cy="933485"/>
            </a:xfrm>
          </p:grpSpPr>
          <p:grpSp>
            <p:nvGrpSpPr>
              <p:cNvPr id="38958" name="圆角矩形 7"/>
              <p:cNvGrpSpPr>
                <a:grpSpLocks/>
              </p:cNvGrpSpPr>
              <p:nvPr/>
            </p:nvGrpSpPr>
            <p:grpSpPr bwMode="auto">
              <a:xfrm>
                <a:off x="2232561" y="58440"/>
                <a:ext cx="6681216" cy="1377696"/>
                <a:chOff x="2761488" y="207264"/>
                <a:chExt cx="6681216" cy="1377696"/>
              </a:xfrm>
            </p:grpSpPr>
            <p:pic>
              <p:nvPicPr>
                <p:cNvPr id="38960" name="圆角矩形 7"/>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761488" y="207264"/>
                  <a:ext cx="6681216" cy="13776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8961" name="Text Box 47"/>
                <p:cNvSpPr txBox="1">
                  <a:spLocks noChangeArrowheads="1"/>
                </p:cNvSpPr>
                <p:nvPr/>
              </p:nvSpPr>
              <p:spPr bwMode="auto">
                <a:xfrm>
                  <a:off x="2955166" y="396663"/>
                  <a:ext cx="6145170" cy="8423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endParaRPr lang="zh-CN" altLang="en-US">
                    <a:solidFill>
                      <a:srgbClr val="FFFFFF"/>
                    </a:solidFill>
                  </a:endParaRPr>
                </a:p>
              </p:txBody>
            </p:sp>
          </p:grpSp>
          <p:pic>
            <p:nvPicPr>
              <p:cNvPr id="38959" name="图片 8"/>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2380670" y="262478"/>
                <a:ext cx="1026740" cy="8732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38957" name="文本框 6"/>
            <p:cNvSpPr txBox="1">
              <a:spLocks noChangeArrowheads="1"/>
            </p:cNvSpPr>
            <p:nvPr/>
          </p:nvSpPr>
          <p:spPr bwMode="auto">
            <a:xfrm>
              <a:off x="3483610" y="345173"/>
              <a:ext cx="5483888"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4000" b="1">
                  <a:solidFill>
                    <a:schemeClr val="bg1"/>
                  </a:solidFill>
                  <a:latin typeface="微软雅黑" panose="020B0503020204020204" pitchFamily="34" charset="-122"/>
                  <a:ea typeface="微软雅黑" panose="020B0503020204020204" pitchFamily="34" charset="-122"/>
                </a:rPr>
                <a:t>本次宪法修改的要求</a:t>
              </a:r>
            </a:p>
          </p:txBody>
        </p:sp>
      </p:grpSp>
      <p:sp>
        <p:nvSpPr>
          <p:cNvPr id="17" name="矩形 16">
            <a:extLst>
              <a:ext uri="{FF2B5EF4-FFF2-40B4-BE49-F238E27FC236}"/>
            </a:extLst>
          </p:cNvPr>
          <p:cNvSpPr/>
          <p:nvPr/>
        </p:nvSpPr>
        <p:spPr bwMode="auto">
          <a:xfrm>
            <a:off x="2298700" y="1778000"/>
            <a:ext cx="8963025" cy="360363"/>
          </a:xfrm>
          <a:prstGeom prst="rect">
            <a:avLst/>
          </a:prstGeom>
          <a:noFill/>
          <a:ln w="12700" cap="flat" cmpd="sng" algn="ctr">
            <a:solidFill>
              <a:schemeClr val="tx1"/>
            </a:solidFill>
            <a:prstDash val="solid"/>
            <a:miter lim="800000"/>
          </a:ln>
          <a:effectLst/>
        </p:spPr>
        <p:txBody>
          <a:bodyPr anchor="ctr"/>
          <a:lstStyle/>
          <a:p>
            <a:pPr algn="ctr" eaLnBrk="1" fontAlgn="auto" hangingPunct="1">
              <a:spcBef>
                <a:spcPts val="0"/>
              </a:spcBef>
              <a:spcAft>
                <a:spcPts val="0"/>
              </a:spcAft>
              <a:defRPr/>
            </a:pPr>
            <a:endParaRPr lang="zh-CN" altLang="en-US" sz="2200" b="1" kern="0" dirty="0">
              <a:solidFill>
                <a:prstClr val="white"/>
              </a:solidFill>
              <a:latin typeface="微软雅黑" panose="020B0503020204020204" pitchFamily="34" charset="-122"/>
              <a:ea typeface="微软雅黑" panose="020B0503020204020204" pitchFamily="34" charset="-122"/>
            </a:endParaRPr>
          </a:p>
        </p:txBody>
      </p:sp>
      <p:grpSp>
        <p:nvGrpSpPr>
          <p:cNvPr id="18" name="TextBox 22"/>
          <p:cNvGrpSpPr>
            <a:grpSpLocks/>
          </p:cNvGrpSpPr>
          <p:nvPr/>
        </p:nvGrpSpPr>
        <p:grpSpPr bwMode="auto">
          <a:xfrm>
            <a:off x="974725" y="1616075"/>
            <a:ext cx="2024063" cy="895350"/>
            <a:chOff x="614" y="1018"/>
            <a:chExt cx="1275" cy="564"/>
          </a:xfrm>
        </p:grpSpPr>
        <p:pic>
          <p:nvPicPr>
            <p:cNvPr id="38954" name="TextBox 22"/>
            <p:cNvPicPr>
              <a:picLocks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14" y="1018"/>
              <a:ext cx="1275" cy="5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8955" name="Text Box 6"/>
            <p:cNvSpPr txBox="1">
              <a:spLocks noChangeArrowheads="1"/>
            </p:cNvSpPr>
            <p:nvPr/>
          </p:nvSpPr>
          <p:spPr bwMode="auto">
            <a:xfrm>
              <a:off x="706" y="1120"/>
              <a:ext cx="937" cy="2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r>
                <a:rPr lang="zh-CN" altLang="en-US" b="1">
                  <a:solidFill>
                    <a:srgbClr val="FFFFFF"/>
                  </a:solidFill>
                  <a:latin typeface="微软雅黑" panose="020B0503020204020204" pitchFamily="34" charset="-122"/>
                  <a:ea typeface="微软雅黑" panose="020B0503020204020204" pitchFamily="34" charset="-122"/>
                </a:rPr>
                <a:t>要求一</a:t>
              </a:r>
            </a:p>
          </p:txBody>
        </p:sp>
      </p:grpSp>
      <p:sp>
        <p:nvSpPr>
          <p:cNvPr id="19" name="TextBox 23"/>
          <p:cNvSpPr txBox="1">
            <a:spLocks noChangeArrowheads="1"/>
          </p:cNvSpPr>
          <p:nvPr/>
        </p:nvSpPr>
        <p:spPr bwMode="auto">
          <a:xfrm>
            <a:off x="2947988" y="1846263"/>
            <a:ext cx="7107237"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just" eaLnBrk="1" hangingPunct="1"/>
            <a:r>
              <a:rPr lang="zh-CN" altLang="en-US" sz="1400">
                <a:solidFill>
                  <a:srgbClr val="000000"/>
                </a:solidFill>
                <a:latin typeface="微软雅黑" panose="020B0503020204020204" pitchFamily="34" charset="-122"/>
                <a:ea typeface="微软雅黑" panose="020B0503020204020204" pitchFamily="34" charset="-122"/>
              </a:rPr>
              <a:t>高举中国特色社会主义伟大旗帜</a:t>
            </a:r>
            <a:endParaRPr lang="zh-CN" altLang="en-US" sz="1400">
              <a:solidFill>
                <a:srgbClr val="DA0000"/>
              </a:solidFill>
              <a:latin typeface="微软雅黑" panose="020B0503020204020204" pitchFamily="34" charset="-122"/>
              <a:ea typeface="微软雅黑" panose="020B0503020204020204" pitchFamily="34" charset="-122"/>
            </a:endParaRPr>
          </a:p>
        </p:txBody>
      </p:sp>
      <p:sp>
        <p:nvSpPr>
          <p:cNvPr id="20" name="矩形 19">
            <a:extLst>
              <a:ext uri="{FF2B5EF4-FFF2-40B4-BE49-F238E27FC236}"/>
            </a:extLst>
          </p:cNvPr>
          <p:cNvSpPr/>
          <p:nvPr/>
        </p:nvSpPr>
        <p:spPr bwMode="auto">
          <a:xfrm>
            <a:off x="2298700" y="2341563"/>
            <a:ext cx="8963025" cy="360362"/>
          </a:xfrm>
          <a:prstGeom prst="rect">
            <a:avLst/>
          </a:prstGeom>
          <a:noFill/>
          <a:ln w="12700" cap="flat" cmpd="sng" algn="ctr">
            <a:solidFill>
              <a:schemeClr val="tx1"/>
            </a:solidFill>
            <a:prstDash val="solid"/>
            <a:miter lim="800000"/>
          </a:ln>
          <a:effectLst/>
        </p:spPr>
        <p:txBody>
          <a:bodyPr anchor="ctr"/>
          <a:lstStyle/>
          <a:p>
            <a:pPr algn="ctr" eaLnBrk="1" fontAlgn="auto" hangingPunct="1">
              <a:spcBef>
                <a:spcPts val="0"/>
              </a:spcBef>
              <a:spcAft>
                <a:spcPts val="0"/>
              </a:spcAft>
              <a:defRPr/>
            </a:pPr>
            <a:endParaRPr lang="zh-CN" altLang="en-US" sz="2200" b="1" kern="0" dirty="0">
              <a:solidFill>
                <a:prstClr val="white"/>
              </a:solidFill>
              <a:latin typeface="微软雅黑" panose="020B0503020204020204" pitchFamily="34" charset="-122"/>
              <a:ea typeface="微软雅黑" panose="020B0503020204020204" pitchFamily="34" charset="-122"/>
            </a:endParaRPr>
          </a:p>
        </p:txBody>
      </p:sp>
      <p:grpSp>
        <p:nvGrpSpPr>
          <p:cNvPr id="21" name="TextBox 22"/>
          <p:cNvGrpSpPr>
            <a:grpSpLocks/>
          </p:cNvGrpSpPr>
          <p:nvPr/>
        </p:nvGrpSpPr>
        <p:grpSpPr bwMode="auto">
          <a:xfrm>
            <a:off x="974725" y="2176463"/>
            <a:ext cx="2024063" cy="901700"/>
            <a:chOff x="614" y="1371"/>
            <a:chExt cx="1275" cy="568"/>
          </a:xfrm>
        </p:grpSpPr>
        <p:pic>
          <p:nvPicPr>
            <p:cNvPr id="38952" name="TextBox 22"/>
            <p:cNvPicPr>
              <a:picLocks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14" y="1371"/>
              <a:ext cx="1275" cy="5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8953" name="Text Box 11"/>
            <p:cNvSpPr txBox="1">
              <a:spLocks noChangeArrowheads="1"/>
            </p:cNvSpPr>
            <p:nvPr/>
          </p:nvSpPr>
          <p:spPr bwMode="auto">
            <a:xfrm>
              <a:off x="706" y="1475"/>
              <a:ext cx="937" cy="2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r>
                <a:rPr lang="zh-CN" altLang="en-US" b="1">
                  <a:solidFill>
                    <a:srgbClr val="FFFFFF"/>
                  </a:solidFill>
                  <a:latin typeface="微软雅黑" panose="020B0503020204020204" pitchFamily="34" charset="-122"/>
                  <a:ea typeface="微软雅黑" panose="020B0503020204020204" pitchFamily="34" charset="-122"/>
                </a:rPr>
                <a:t>要求二</a:t>
              </a:r>
            </a:p>
          </p:txBody>
        </p:sp>
      </p:grpSp>
      <p:sp>
        <p:nvSpPr>
          <p:cNvPr id="22" name="TextBox 23"/>
          <p:cNvSpPr txBox="1">
            <a:spLocks noChangeArrowheads="1"/>
          </p:cNvSpPr>
          <p:nvPr/>
        </p:nvSpPr>
        <p:spPr bwMode="auto">
          <a:xfrm>
            <a:off x="2911475" y="2365375"/>
            <a:ext cx="7107238"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just" eaLnBrk="1" hangingPunct="1"/>
            <a:r>
              <a:rPr lang="zh-CN" altLang="en-US" sz="1400">
                <a:solidFill>
                  <a:srgbClr val="000000"/>
                </a:solidFill>
                <a:latin typeface="微软雅黑" panose="020B0503020204020204" pitchFamily="34" charset="-122"/>
                <a:ea typeface="微软雅黑" panose="020B0503020204020204" pitchFamily="34" charset="-122"/>
              </a:rPr>
              <a:t>全面贯彻党的十九大精神</a:t>
            </a:r>
            <a:endParaRPr lang="zh-CN" altLang="en-US" sz="1400">
              <a:solidFill>
                <a:srgbClr val="DA0000"/>
              </a:solidFill>
              <a:latin typeface="微软雅黑" panose="020B0503020204020204" pitchFamily="34" charset="-122"/>
              <a:ea typeface="微软雅黑" panose="020B0503020204020204" pitchFamily="34" charset="-122"/>
            </a:endParaRPr>
          </a:p>
        </p:txBody>
      </p:sp>
      <p:sp>
        <p:nvSpPr>
          <p:cNvPr id="23" name="矩形 22">
            <a:extLst>
              <a:ext uri="{FF2B5EF4-FFF2-40B4-BE49-F238E27FC236}"/>
            </a:extLst>
          </p:cNvPr>
          <p:cNvSpPr/>
          <p:nvPr/>
        </p:nvSpPr>
        <p:spPr bwMode="auto">
          <a:xfrm>
            <a:off x="2298700" y="2905125"/>
            <a:ext cx="8963025" cy="360363"/>
          </a:xfrm>
          <a:prstGeom prst="rect">
            <a:avLst/>
          </a:prstGeom>
          <a:noFill/>
          <a:ln w="12700" cap="flat" cmpd="sng" algn="ctr">
            <a:solidFill>
              <a:schemeClr val="tx1"/>
            </a:solidFill>
            <a:prstDash val="solid"/>
            <a:miter lim="800000"/>
          </a:ln>
          <a:effectLst/>
        </p:spPr>
        <p:txBody>
          <a:bodyPr anchor="ctr"/>
          <a:lstStyle/>
          <a:p>
            <a:pPr algn="ctr" eaLnBrk="1" fontAlgn="auto" hangingPunct="1">
              <a:spcBef>
                <a:spcPts val="0"/>
              </a:spcBef>
              <a:spcAft>
                <a:spcPts val="0"/>
              </a:spcAft>
              <a:defRPr/>
            </a:pPr>
            <a:endParaRPr lang="zh-CN" altLang="en-US" sz="2200" b="1" kern="0" dirty="0">
              <a:solidFill>
                <a:prstClr val="white"/>
              </a:solidFill>
              <a:latin typeface="微软雅黑" panose="020B0503020204020204" pitchFamily="34" charset="-122"/>
              <a:ea typeface="微软雅黑" panose="020B0503020204020204" pitchFamily="34" charset="-122"/>
            </a:endParaRPr>
          </a:p>
        </p:txBody>
      </p:sp>
      <p:grpSp>
        <p:nvGrpSpPr>
          <p:cNvPr id="24" name="TextBox 22"/>
          <p:cNvGrpSpPr>
            <a:grpSpLocks/>
          </p:cNvGrpSpPr>
          <p:nvPr/>
        </p:nvGrpSpPr>
        <p:grpSpPr bwMode="auto">
          <a:xfrm>
            <a:off x="974725" y="2743200"/>
            <a:ext cx="2024063" cy="895350"/>
            <a:chOff x="614" y="1728"/>
            <a:chExt cx="1275" cy="564"/>
          </a:xfrm>
        </p:grpSpPr>
        <p:pic>
          <p:nvPicPr>
            <p:cNvPr id="38950" name="TextBox 22"/>
            <p:cNvPicPr>
              <a:picLocks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14" y="1728"/>
              <a:ext cx="1275" cy="5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8951" name="Text Box 16"/>
            <p:cNvSpPr txBox="1">
              <a:spLocks noChangeArrowheads="1"/>
            </p:cNvSpPr>
            <p:nvPr/>
          </p:nvSpPr>
          <p:spPr bwMode="auto">
            <a:xfrm>
              <a:off x="706" y="1830"/>
              <a:ext cx="937" cy="2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r>
                <a:rPr lang="zh-CN" altLang="en-US" b="1">
                  <a:solidFill>
                    <a:srgbClr val="FFFFFF"/>
                  </a:solidFill>
                  <a:latin typeface="微软雅黑" panose="020B0503020204020204" pitchFamily="34" charset="-122"/>
                  <a:ea typeface="微软雅黑" panose="020B0503020204020204" pitchFamily="34" charset="-122"/>
                </a:rPr>
                <a:t>要求三</a:t>
              </a:r>
            </a:p>
          </p:txBody>
        </p:sp>
      </p:grpSp>
      <p:sp>
        <p:nvSpPr>
          <p:cNvPr id="25" name="TextBox 23"/>
          <p:cNvSpPr txBox="1">
            <a:spLocks noChangeArrowheads="1"/>
          </p:cNvSpPr>
          <p:nvPr/>
        </p:nvSpPr>
        <p:spPr bwMode="auto">
          <a:xfrm>
            <a:off x="2857500" y="2970213"/>
            <a:ext cx="8526463"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1100">
                <a:solidFill>
                  <a:srgbClr val="000000"/>
                </a:solidFill>
                <a:latin typeface="微软雅黑" panose="020B0503020204020204" pitchFamily="34" charset="-122"/>
                <a:ea typeface="微软雅黑" panose="020B0503020204020204" pitchFamily="34" charset="-122"/>
              </a:rPr>
              <a:t>坚持以马克思列宁主义、毛泽东思想、邓小平理论、“三个代表”重要思想、科学发展观、习近平新时代中国特色社会主义思想为指导</a:t>
            </a:r>
            <a:endParaRPr lang="zh-CN" altLang="en-US" sz="1100">
              <a:solidFill>
                <a:srgbClr val="DA0000"/>
              </a:solidFill>
              <a:latin typeface="微软雅黑" panose="020B0503020204020204" pitchFamily="34" charset="-122"/>
              <a:ea typeface="微软雅黑" panose="020B0503020204020204" pitchFamily="34" charset="-122"/>
            </a:endParaRPr>
          </a:p>
        </p:txBody>
      </p:sp>
      <p:sp>
        <p:nvSpPr>
          <p:cNvPr id="26" name="矩形 25">
            <a:extLst>
              <a:ext uri="{FF2B5EF4-FFF2-40B4-BE49-F238E27FC236}"/>
            </a:extLst>
          </p:cNvPr>
          <p:cNvSpPr/>
          <p:nvPr/>
        </p:nvSpPr>
        <p:spPr bwMode="auto">
          <a:xfrm>
            <a:off x="2298700" y="3470275"/>
            <a:ext cx="8963025" cy="358775"/>
          </a:xfrm>
          <a:prstGeom prst="rect">
            <a:avLst/>
          </a:prstGeom>
          <a:noFill/>
          <a:ln w="12700" cap="flat" cmpd="sng" algn="ctr">
            <a:solidFill>
              <a:schemeClr val="tx1"/>
            </a:solidFill>
            <a:prstDash val="solid"/>
            <a:miter lim="800000"/>
          </a:ln>
          <a:effectLst/>
        </p:spPr>
        <p:txBody>
          <a:bodyPr anchor="ctr"/>
          <a:lstStyle/>
          <a:p>
            <a:pPr algn="ctr" eaLnBrk="1" fontAlgn="auto" hangingPunct="1">
              <a:spcBef>
                <a:spcPts val="0"/>
              </a:spcBef>
              <a:spcAft>
                <a:spcPts val="0"/>
              </a:spcAft>
              <a:defRPr/>
            </a:pPr>
            <a:endParaRPr lang="zh-CN" altLang="en-US" sz="2200" b="1" kern="0" dirty="0">
              <a:solidFill>
                <a:prstClr val="white"/>
              </a:solidFill>
              <a:latin typeface="微软雅黑" panose="020B0503020204020204" pitchFamily="34" charset="-122"/>
              <a:ea typeface="微软雅黑" panose="020B0503020204020204" pitchFamily="34" charset="-122"/>
            </a:endParaRPr>
          </a:p>
        </p:txBody>
      </p:sp>
      <p:grpSp>
        <p:nvGrpSpPr>
          <p:cNvPr id="27" name="TextBox 22"/>
          <p:cNvGrpSpPr>
            <a:grpSpLocks/>
          </p:cNvGrpSpPr>
          <p:nvPr/>
        </p:nvGrpSpPr>
        <p:grpSpPr bwMode="auto">
          <a:xfrm>
            <a:off x="974725" y="3303588"/>
            <a:ext cx="2024063" cy="903287"/>
            <a:chOff x="614" y="2081"/>
            <a:chExt cx="1275" cy="569"/>
          </a:xfrm>
        </p:grpSpPr>
        <p:pic>
          <p:nvPicPr>
            <p:cNvPr id="38948" name="TextBox 22"/>
            <p:cNvPicPr>
              <a:picLocks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14" y="2081"/>
              <a:ext cx="1275" cy="5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8949" name="Text Box 21"/>
            <p:cNvSpPr txBox="1">
              <a:spLocks noChangeArrowheads="1"/>
            </p:cNvSpPr>
            <p:nvPr/>
          </p:nvSpPr>
          <p:spPr bwMode="auto">
            <a:xfrm>
              <a:off x="706" y="2186"/>
              <a:ext cx="937" cy="2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r>
                <a:rPr lang="zh-CN" altLang="en-US" b="1">
                  <a:solidFill>
                    <a:srgbClr val="FFFFFF"/>
                  </a:solidFill>
                  <a:latin typeface="微软雅黑" panose="020B0503020204020204" pitchFamily="34" charset="-122"/>
                  <a:ea typeface="微软雅黑" panose="020B0503020204020204" pitchFamily="34" charset="-122"/>
                </a:rPr>
                <a:t>要求四</a:t>
              </a:r>
            </a:p>
          </p:txBody>
        </p:sp>
      </p:grpSp>
      <p:sp>
        <p:nvSpPr>
          <p:cNvPr id="28" name="TextBox 23"/>
          <p:cNvSpPr txBox="1">
            <a:spLocks noChangeArrowheads="1"/>
          </p:cNvSpPr>
          <p:nvPr/>
        </p:nvSpPr>
        <p:spPr bwMode="auto">
          <a:xfrm>
            <a:off x="2909888" y="3521075"/>
            <a:ext cx="7107237"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just" eaLnBrk="1" hangingPunct="1"/>
            <a:r>
              <a:rPr lang="zh-CN" altLang="en-US" sz="1400">
                <a:solidFill>
                  <a:srgbClr val="000000"/>
                </a:solidFill>
                <a:latin typeface="微软雅黑" panose="020B0503020204020204" pitchFamily="34" charset="-122"/>
                <a:ea typeface="微软雅黑" panose="020B0503020204020204" pitchFamily="34" charset="-122"/>
              </a:rPr>
              <a:t>坚持党的领导、人民当家作主、依法治国有机统一</a:t>
            </a:r>
            <a:endParaRPr lang="zh-CN" altLang="en-US" sz="1400">
              <a:solidFill>
                <a:srgbClr val="DA0000"/>
              </a:solidFill>
              <a:latin typeface="微软雅黑" panose="020B0503020204020204" pitchFamily="34" charset="-122"/>
              <a:ea typeface="微软雅黑" panose="020B0503020204020204" pitchFamily="34" charset="-122"/>
            </a:endParaRPr>
          </a:p>
        </p:txBody>
      </p:sp>
      <p:sp>
        <p:nvSpPr>
          <p:cNvPr id="29" name="矩形 28">
            <a:extLst>
              <a:ext uri="{FF2B5EF4-FFF2-40B4-BE49-F238E27FC236}"/>
            </a:extLst>
          </p:cNvPr>
          <p:cNvSpPr/>
          <p:nvPr/>
        </p:nvSpPr>
        <p:spPr bwMode="auto">
          <a:xfrm>
            <a:off x="2298700" y="4033838"/>
            <a:ext cx="8963025" cy="358775"/>
          </a:xfrm>
          <a:prstGeom prst="rect">
            <a:avLst/>
          </a:prstGeom>
          <a:noFill/>
          <a:ln w="12700" cap="flat" cmpd="sng" algn="ctr">
            <a:solidFill>
              <a:schemeClr val="tx1"/>
            </a:solidFill>
            <a:prstDash val="solid"/>
            <a:miter lim="800000"/>
          </a:ln>
          <a:effectLst/>
        </p:spPr>
        <p:txBody>
          <a:bodyPr anchor="ctr"/>
          <a:lstStyle/>
          <a:p>
            <a:pPr algn="ctr" eaLnBrk="1" fontAlgn="auto" hangingPunct="1">
              <a:spcBef>
                <a:spcPts val="0"/>
              </a:spcBef>
              <a:spcAft>
                <a:spcPts val="0"/>
              </a:spcAft>
              <a:defRPr/>
            </a:pPr>
            <a:endParaRPr lang="zh-CN" altLang="en-US" sz="2200" b="1" kern="0" dirty="0">
              <a:solidFill>
                <a:prstClr val="white"/>
              </a:solidFill>
              <a:latin typeface="微软雅黑" panose="020B0503020204020204" pitchFamily="34" charset="-122"/>
              <a:ea typeface="微软雅黑" panose="020B0503020204020204" pitchFamily="34" charset="-122"/>
            </a:endParaRPr>
          </a:p>
        </p:txBody>
      </p:sp>
      <p:grpSp>
        <p:nvGrpSpPr>
          <p:cNvPr id="30" name="TextBox 22"/>
          <p:cNvGrpSpPr>
            <a:grpSpLocks/>
          </p:cNvGrpSpPr>
          <p:nvPr/>
        </p:nvGrpSpPr>
        <p:grpSpPr bwMode="auto">
          <a:xfrm>
            <a:off x="974725" y="3870325"/>
            <a:ext cx="2024063" cy="896938"/>
            <a:chOff x="614" y="2438"/>
            <a:chExt cx="1275" cy="565"/>
          </a:xfrm>
        </p:grpSpPr>
        <p:pic>
          <p:nvPicPr>
            <p:cNvPr id="38946" name="TextBox 22"/>
            <p:cNvPicPr>
              <a:picLocks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614" y="2438"/>
              <a:ext cx="1275" cy="5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8947" name="Text Box 26"/>
            <p:cNvSpPr txBox="1">
              <a:spLocks noChangeArrowheads="1"/>
            </p:cNvSpPr>
            <p:nvPr/>
          </p:nvSpPr>
          <p:spPr bwMode="auto">
            <a:xfrm>
              <a:off x="706" y="2541"/>
              <a:ext cx="937" cy="2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r>
                <a:rPr lang="zh-CN" altLang="en-US" b="1">
                  <a:solidFill>
                    <a:srgbClr val="FFFFFF"/>
                  </a:solidFill>
                  <a:latin typeface="微软雅黑" panose="020B0503020204020204" pitchFamily="34" charset="-122"/>
                  <a:ea typeface="微软雅黑" panose="020B0503020204020204" pitchFamily="34" charset="-122"/>
                </a:rPr>
                <a:t>要求五</a:t>
              </a:r>
            </a:p>
          </p:txBody>
        </p:sp>
      </p:grpSp>
      <p:sp>
        <p:nvSpPr>
          <p:cNvPr id="31" name="TextBox 23"/>
          <p:cNvSpPr txBox="1">
            <a:spLocks noChangeArrowheads="1"/>
          </p:cNvSpPr>
          <p:nvPr/>
        </p:nvSpPr>
        <p:spPr bwMode="auto">
          <a:xfrm>
            <a:off x="2857500" y="4067175"/>
            <a:ext cx="7856538"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just" eaLnBrk="1" hangingPunct="1"/>
            <a:r>
              <a:rPr lang="zh-CN" altLang="en-US" sz="1200">
                <a:solidFill>
                  <a:srgbClr val="000000"/>
                </a:solidFill>
                <a:latin typeface="微软雅黑" panose="020B0503020204020204" pitchFamily="34" charset="-122"/>
                <a:ea typeface="微软雅黑" panose="020B0503020204020204" pitchFamily="34" charset="-122"/>
              </a:rPr>
              <a:t>把党的十九大确定的重大理论观点和重大方针政策特别是习近平新时代中国特色社会主义思想载入国家根本法</a:t>
            </a:r>
            <a:endParaRPr lang="zh-CN" altLang="en-US" sz="1200">
              <a:solidFill>
                <a:srgbClr val="DA0000"/>
              </a:solidFill>
              <a:latin typeface="微软雅黑" panose="020B0503020204020204" pitchFamily="34" charset="-122"/>
              <a:ea typeface="微软雅黑" panose="020B0503020204020204" pitchFamily="34" charset="-122"/>
            </a:endParaRPr>
          </a:p>
        </p:txBody>
      </p:sp>
      <p:sp>
        <p:nvSpPr>
          <p:cNvPr id="32" name="矩形 31">
            <a:extLst>
              <a:ext uri="{FF2B5EF4-FFF2-40B4-BE49-F238E27FC236}"/>
            </a:extLst>
          </p:cNvPr>
          <p:cNvSpPr/>
          <p:nvPr/>
        </p:nvSpPr>
        <p:spPr bwMode="auto">
          <a:xfrm>
            <a:off x="2298700" y="4597400"/>
            <a:ext cx="8963025" cy="358775"/>
          </a:xfrm>
          <a:prstGeom prst="rect">
            <a:avLst/>
          </a:prstGeom>
          <a:noFill/>
          <a:ln w="12700" cap="flat" cmpd="sng" algn="ctr">
            <a:solidFill>
              <a:schemeClr val="tx1"/>
            </a:solidFill>
            <a:prstDash val="solid"/>
            <a:miter lim="800000"/>
          </a:ln>
          <a:effectLst/>
        </p:spPr>
        <p:txBody>
          <a:bodyPr anchor="ctr"/>
          <a:lstStyle/>
          <a:p>
            <a:pPr algn="ctr" eaLnBrk="1" fontAlgn="auto" hangingPunct="1">
              <a:spcBef>
                <a:spcPts val="0"/>
              </a:spcBef>
              <a:spcAft>
                <a:spcPts val="0"/>
              </a:spcAft>
              <a:defRPr/>
            </a:pPr>
            <a:endParaRPr lang="zh-CN" altLang="en-US" sz="2200" b="1" kern="0" dirty="0">
              <a:solidFill>
                <a:prstClr val="white"/>
              </a:solidFill>
              <a:latin typeface="微软雅黑" panose="020B0503020204020204" pitchFamily="34" charset="-122"/>
              <a:ea typeface="微软雅黑" panose="020B0503020204020204" pitchFamily="34" charset="-122"/>
            </a:endParaRPr>
          </a:p>
        </p:txBody>
      </p:sp>
      <p:grpSp>
        <p:nvGrpSpPr>
          <p:cNvPr id="33" name="TextBox 22"/>
          <p:cNvGrpSpPr>
            <a:grpSpLocks/>
          </p:cNvGrpSpPr>
          <p:nvPr/>
        </p:nvGrpSpPr>
        <p:grpSpPr bwMode="auto">
          <a:xfrm>
            <a:off x="974725" y="4432300"/>
            <a:ext cx="2024063" cy="901700"/>
            <a:chOff x="614" y="2792"/>
            <a:chExt cx="1275" cy="568"/>
          </a:xfrm>
        </p:grpSpPr>
        <p:pic>
          <p:nvPicPr>
            <p:cNvPr id="38944" name="TextBox 22"/>
            <p:cNvPicPr>
              <a:picLocks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614" y="2792"/>
              <a:ext cx="1275" cy="5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8945" name="Text Box 31"/>
            <p:cNvSpPr txBox="1">
              <a:spLocks noChangeArrowheads="1"/>
            </p:cNvSpPr>
            <p:nvPr/>
          </p:nvSpPr>
          <p:spPr bwMode="auto">
            <a:xfrm>
              <a:off x="706" y="2896"/>
              <a:ext cx="937" cy="2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r>
                <a:rPr lang="zh-CN" altLang="en-US" b="1">
                  <a:solidFill>
                    <a:srgbClr val="FFFFFF"/>
                  </a:solidFill>
                  <a:latin typeface="微软雅黑" panose="020B0503020204020204" pitchFamily="34" charset="-122"/>
                  <a:ea typeface="微软雅黑" panose="020B0503020204020204" pitchFamily="34" charset="-122"/>
                </a:rPr>
                <a:t>要求六</a:t>
              </a:r>
            </a:p>
          </p:txBody>
        </p:sp>
      </p:grpSp>
      <p:sp>
        <p:nvSpPr>
          <p:cNvPr id="34" name="TextBox 23"/>
          <p:cNvSpPr txBox="1">
            <a:spLocks noChangeArrowheads="1"/>
          </p:cNvSpPr>
          <p:nvPr/>
        </p:nvSpPr>
        <p:spPr bwMode="auto">
          <a:xfrm>
            <a:off x="2857500" y="4652963"/>
            <a:ext cx="7107238"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just" eaLnBrk="1" hangingPunct="1"/>
            <a:r>
              <a:rPr lang="zh-CN" altLang="en-US" sz="1400">
                <a:solidFill>
                  <a:srgbClr val="000000"/>
                </a:solidFill>
                <a:latin typeface="微软雅黑" panose="020B0503020204020204" pitchFamily="34" charset="-122"/>
                <a:ea typeface="微软雅黑" panose="020B0503020204020204" pitchFamily="34" charset="-122"/>
              </a:rPr>
              <a:t>体现党和国家事业发展的新成就新经验新要求</a:t>
            </a:r>
            <a:endParaRPr lang="zh-CN" altLang="en-US" sz="1400">
              <a:solidFill>
                <a:srgbClr val="DA0000"/>
              </a:solidFill>
              <a:latin typeface="微软雅黑" panose="020B0503020204020204" pitchFamily="34" charset="-122"/>
              <a:ea typeface="微软雅黑" panose="020B0503020204020204" pitchFamily="34" charset="-122"/>
            </a:endParaRPr>
          </a:p>
        </p:txBody>
      </p:sp>
      <p:sp>
        <p:nvSpPr>
          <p:cNvPr id="35" name="矩形 34">
            <a:extLst>
              <a:ext uri="{FF2B5EF4-FFF2-40B4-BE49-F238E27FC236}"/>
            </a:extLst>
          </p:cNvPr>
          <p:cNvSpPr/>
          <p:nvPr/>
        </p:nvSpPr>
        <p:spPr bwMode="auto">
          <a:xfrm>
            <a:off x="2298700" y="5160963"/>
            <a:ext cx="8963025" cy="358775"/>
          </a:xfrm>
          <a:prstGeom prst="rect">
            <a:avLst/>
          </a:prstGeom>
          <a:noFill/>
          <a:ln w="12700" cap="flat" cmpd="sng" algn="ctr">
            <a:solidFill>
              <a:schemeClr val="tx1"/>
            </a:solidFill>
            <a:prstDash val="solid"/>
            <a:miter lim="800000"/>
          </a:ln>
          <a:effectLst/>
        </p:spPr>
        <p:txBody>
          <a:bodyPr anchor="ctr"/>
          <a:lstStyle/>
          <a:p>
            <a:pPr algn="ctr" eaLnBrk="1" fontAlgn="auto" hangingPunct="1">
              <a:spcBef>
                <a:spcPts val="0"/>
              </a:spcBef>
              <a:spcAft>
                <a:spcPts val="0"/>
              </a:spcAft>
              <a:defRPr/>
            </a:pPr>
            <a:endParaRPr lang="zh-CN" altLang="en-US" sz="2200" b="1" kern="0" dirty="0">
              <a:solidFill>
                <a:prstClr val="white"/>
              </a:solidFill>
              <a:latin typeface="微软雅黑" panose="020B0503020204020204" pitchFamily="34" charset="-122"/>
              <a:ea typeface="微软雅黑" panose="020B0503020204020204" pitchFamily="34" charset="-122"/>
            </a:endParaRPr>
          </a:p>
        </p:txBody>
      </p:sp>
      <p:grpSp>
        <p:nvGrpSpPr>
          <p:cNvPr id="36" name="TextBox 22"/>
          <p:cNvGrpSpPr>
            <a:grpSpLocks/>
          </p:cNvGrpSpPr>
          <p:nvPr/>
        </p:nvGrpSpPr>
        <p:grpSpPr bwMode="auto">
          <a:xfrm>
            <a:off x="974725" y="4999038"/>
            <a:ext cx="2024063" cy="895350"/>
            <a:chOff x="614" y="3149"/>
            <a:chExt cx="1275" cy="564"/>
          </a:xfrm>
        </p:grpSpPr>
        <p:pic>
          <p:nvPicPr>
            <p:cNvPr id="38942" name="TextBox 22"/>
            <p:cNvPicPr>
              <a:picLocks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614" y="3149"/>
              <a:ext cx="1275" cy="5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8943" name="Text Box 36"/>
            <p:cNvSpPr txBox="1">
              <a:spLocks noChangeArrowheads="1"/>
            </p:cNvSpPr>
            <p:nvPr/>
          </p:nvSpPr>
          <p:spPr bwMode="auto">
            <a:xfrm>
              <a:off x="706" y="3251"/>
              <a:ext cx="937" cy="2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r>
                <a:rPr lang="zh-CN" altLang="en-US" b="1">
                  <a:solidFill>
                    <a:srgbClr val="FFFFFF"/>
                  </a:solidFill>
                  <a:latin typeface="微软雅黑" panose="020B0503020204020204" pitchFamily="34" charset="-122"/>
                  <a:ea typeface="微软雅黑" panose="020B0503020204020204" pitchFamily="34" charset="-122"/>
                </a:rPr>
                <a:t>要求七</a:t>
              </a:r>
            </a:p>
          </p:txBody>
        </p:sp>
      </p:grpSp>
      <p:sp>
        <p:nvSpPr>
          <p:cNvPr id="37" name="TextBox 23"/>
          <p:cNvSpPr txBox="1">
            <a:spLocks noChangeArrowheads="1"/>
          </p:cNvSpPr>
          <p:nvPr/>
        </p:nvSpPr>
        <p:spPr bwMode="auto">
          <a:xfrm>
            <a:off x="2857500" y="5195888"/>
            <a:ext cx="7107238"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just" eaLnBrk="1" hangingPunct="1"/>
            <a:r>
              <a:rPr lang="zh-CN" altLang="en-US" sz="1400">
                <a:solidFill>
                  <a:srgbClr val="000000"/>
                </a:solidFill>
                <a:latin typeface="微软雅黑" panose="020B0503020204020204" pitchFamily="34" charset="-122"/>
                <a:ea typeface="微软雅黑" panose="020B0503020204020204" pitchFamily="34" charset="-122"/>
              </a:rPr>
              <a:t>在总体保持我国宪法连续性、稳定性、权威性的基础上推动宪法与时俱进、完善发展</a:t>
            </a:r>
            <a:endParaRPr lang="zh-CN" altLang="en-US" sz="1400">
              <a:solidFill>
                <a:srgbClr val="DA0000"/>
              </a:solidFill>
              <a:latin typeface="微软雅黑" panose="020B0503020204020204" pitchFamily="34" charset="-122"/>
              <a:ea typeface="微软雅黑" panose="020B0503020204020204" pitchFamily="34" charset="-122"/>
            </a:endParaRPr>
          </a:p>
        </p:txBody>
      </p:sp>
      <p:sp>
        <p:nvSpPr>
          <p:cNvPr id="38" name="矩形 37">
            <a:extLst>
              <a:ext uri="{FF2B5EF4-FFF2-40B4-BE49-F238E27FC236}"/>
            </a:extLst>
          </p:cNvPr>
          <p:cNvSpPr/>
          <p:nvPr/>
        </p:nvSpPr>
        <p:spPr bwMode="auto">
          <a:xfrm>
            <a:off x="2298700" y="5724525"/>
            <a:ext cx="8963025" cy="358775"/>
          </a:xfrm>
          <a:prstGeom prst="rect">
            <a:avLst/>
          </a:prstGeom>
          <a:noFill/>
          <a:ln w="12700" cap="flat" cmpd="sng" algn="ctr">
            <a:solidFill>
              <a:schemeClr val="tx1"/>
            </a:solidFill>
            <a:prstDash val="solid"/>
            <a:miter lim="800000"/>
          </a:ln>
          <a:effectLst/>
        </p:spPr>
        <p:txBody>
          <a:bodyPr anchor="ctr"/>
          <a:lstStyle/>
          <a:p>
            <a:pPr algn="ctr" eaLnBrk="1" fontAlgn="auto" hangingPunct="1">
              <a:spcBef>
                <a:spcPts val="0"/>
              </a:spcBef>
              <a:spcAft>
                <a:spcPts val="0"/>
              </a:spcAft>
              <a:defRPr/>
            </a:pPr>
            <a:endParaRPr lang="zh-CN" altLang="en-US" sz="2200" b="1" kern="0" dirty="0">
              <a:solidFill>
                <a:prstClr val="white"/>
              </a:solidFill>
              <a:latin typeface="微软雅黑" panose="020B0503020204020204" pitchFamily="34" charset="-122"/>
              <a:ea typeface="微软雅黑" panose="020B0503020204020204" pitchFamily="34" charset="-122"/>
            </a:endParaRPr>
          </a:p>
        </p:txBody>
      </p:sp>
      <p:grpSp>
        <p:nvGrpSpPr>
          <p:cNvPr id="39" name="TextBox 22"/>
          <p:cNvGrpSpPr>
            <a:grpSpLocks/>
          </p:cNvGrpSpPr>
          <p:nvPr/>
        </p:nvGrpSpPr>
        <p:grpSpPr bwMode="auto">
          <a:xfrm>
            <a:off x="974725" y="5559425"/>
            <a:ext cx="2024063" cy="901700"/>
            <a:chOff x="614" y="3502"/>
            <a:chExt cx="1275" cy="568"/>
          </a:xfrm>
        </p:grpSpPr>
        <p:pic>
          <p:nvPicPr>
            <p:cNvPr id="38940" name="TextBox 22"/>
            <p:cNvPicPr>
              <a:picLocks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614" y="3502"/>
              <a:ext cx="1275" cy="5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8941" name="Text Box 41"/>
            <p:cNvSpPr txBox="1">
              <a:spLocks noChangeArrowheads="1"/>
            </p:cNvSpPr>
            <p:nvPr/>
          </p:nvSpPr>
          <p:spPr bwMode="auto">
            <a:xfrm>
              <a:off x="706" y="3606"/>
              <a:ext cx="937" cy="2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r>
                <a:rPr lang="zh-CN" altLang="en-US" b="1">
                  <a:solidFill>
                    <a:srgbClr val="FFFFFF"/>
                  </a:solidFill>
                  <a:latin typeface="微软雅黑" panose="020B0503020204020204" pitchFamily="34" charset="-122"/>
                  <a:ea typeface="微软雅黑" panose="020B0503020204020204" pitchFamily="34" charset="-122"/>
                </a:rPr>
                <a:t>要求八</a:t>
              </a:r>
            </a:p>
          </p:txBody>
        </p:sp>
      </p:grpSp>
      <p:sp>
        <p:nvSpPr>
          <p:cNvPr id="40" name="TextBox 23"/>
          <p:cNvSpPr txBox="1">
            <a:spLocks noChangeArrowheads="1"/>
          </p:cNvSpPr>
          <p:nvPr/>
        </p:nvSpPr>
        <p:spPr bwMode="auto">
          <a:xfrm>
            <a:off x="2911475" y="5754688"/>
            <a:ext cx="7597775"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just" eaLnBrk="1" hangingPunct="1"/>
            <a:r>
              <a:rPr lang="zh-CN" altLang="en-US" sz="1100">
                <a:solidFill>
                  <a:srgbClr val="000000"/>
                </a:solidFill>
                <a:latin typeface="微软雅黑" panose="020B0503020204020204" pitchFamily="34" charset="-122"/>
                <a:ea typeface="微软雅黑" panose="020B0503020204020204" pitchFamily="34" charset="-122"/>
              </a:rPr>
              <a:t>为新时代坚持和发展中国特色社会主义、实现“两个一百年”奋斗目标和中华民族伟大复兴的中国梦提供有力宪法保障</a:t>
            </a:r>
            <a:endParaRPr lang="zh-CN" altLang="en-US" sz="1100">
              <a:solidFill>
                <a:srgbClr val="DA0000"/>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1083918352"/>
      </p:ext>
    </p:extLst>
  </p:cSld>
  <p:clrMapOvr>
    <a:masterClrMapping/>
  </p:clrMapOvr>
  <p:transition spd="slow" advTm="6500"/>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2" fill="hold" grpId="0" nodeType="with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additive="base">
                                        <p:cTn id="7" dur="2000" fill="hold"/>
                                        <p:tgtEl>
                                          <p:spTgt spid="17"/>
                                        </p:tgtEl>
                                        <p:attrNameLst>
                                          <p:attrName>ppt_x</p:attrName>
                                        </p:attrNameLst>
                                      </p:cBhvr>
                                      <p:tavLst>
                                        <p:tav tm="0">
                                          <p:val>
                                            <p:strVal val="1+#ppt_w/2"/>
                                          </p:val>
                                        </p:tav>
                                        <p:tav tm="100000">
                                          <p:val>
                                            <p:strVal val="#ppt_x"/>
                                          </p:val>
                                        </p:tav>
                                      </p:tavLst>
                                    </p:anim>
                                    <p:anim calcmode="lin" valueType="num">
                                      <p:cBhvr additive="base">
                                        <p:cTn id="8" dur="2000" fill="hold"/>
                                        <p:tgtEl>
                                          <p:spTgt spid="17"/>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additive="base">
                                        <p:cTn id="11" dur="2000" fill="hold"/>
                                        <p:tgtEl>
                                          <p:spTgt spid="18"/>
                                        </p:tgtEl>
                                        <p:attrNameLst>
                                          <p:attrName>ppt_x</p:attrName>
                                        </p:attrNameLst>
                                      </p:cBhvr>
                                      <p:tavLst>
                                        <p:tav tm="0">
                                          <p:val>
                                            <p:strVal val="0-#ppt_w/2"/>
                                          </p:val>
                                        </p:tav>
                                        <p:tav tm="100000">
                                          <p:val>
                                            <p:strVal val="#ppt_x"/>
                                          </p:val>
                                        </p:tav>
                                      </p:tavLst>
                                    </p:anim>
                                    <p:anim calcmode="lin" valueType="num">
                                      <p:cBhvr additive="base">
                                        <p:cTn id="12" dur="2000" fill="hold"/>
                                        <p:tgtEl>
                                          <p:spTgt spid="18"/>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19"/>
                                        </p:tgtEl>
                                        <p:attrNameLst>
                                          <p:attrName>style.visibility</p:attrName>
                                        </p:attrNameLst>
                                      </p:cBhvr>
                                      <p:to>
                                        <p:strVal val="visible"/>
                                      </p:to>
                                    </p:set>
                                    <p:anim calcmode="lin" valueType="num">
                                      <p:cBhvr additive="base">
                                        <p:cTn id="15" dur="2000" fill="hold"/>
                                        <p:tgtEl>
                                          <p:spTgt spid="19"/>
                                        </p:tgtEl>
                                        <p:attrNameLst>
                                          <p:attrName>ppt_x</p:attrName>
                                        </p:attrNameLst>
                                      </p:cBhvr>
                                      <p:tavLst>
                                        <p:tav tm="0">
                                          <p:val>
                                            <p:strVal val="1+#ppt_w/2"/>
                                          </p:val>
                                        </p:tav>
                                        <p:tav tm="100000">
                                          <p:val>
                                            <p:strVal val="#ppt_x"/>
                                          </p:val>
                                        </p:tav>
                                      </p:tavLst>
                                    </p:anim>
                                    <p:anim calcmode="lin" valueType="num">
                                      <p:cBhvr additive="base">
                                        <p:cTn id="16" dur="2000" fill="hold"/>
                                        <p:tgtEl>
                                          <p:spTgt spid="19"/>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200"/>
                                  </p:stCondLst>
                                  <p:childTnLst>
                                    <p:set>
                                      <p:cBhvr>
                                        <p:cTn id="18" dur="1" fill="hold">
                                          <p:stCondLst>
                                            <p:cond delay="0"/>
                                          </p:stCondLst>
                                        </p:cTn>
                                        <p:tgtEl>
                                          <p:spTgt spid="20"/>
                                        </p:tgtEl>
                                        <p:attrNameLst>
                                          <p:attrName>style.visibility</p:attrName>
                                        </p:attrNameLst>
                                      </p:cBhvr>
                                      <p:to>
                                        <p:strVal val="visible"/>
                                      </p:to>
                                    </p:set>
                                    <p:anim calcmode="lin" valueType="num">
                                      <p:cBhvr additive="base">
                                        <p:cTn id="19" dur="2000" fill="hold"/>
                                        <p:tgtEl>
                                          <p:spTgt spid="20"/>
                                        </p:tgtEl>
                                        <p:attrNameLst>
                                          <p:attrName>ppt_x</p:attrName>
                                        </p:attrNameLst>
                                      </p:cBhvr>
                                      <p:tavLst>
                                        <p:tav tm="0">
                                          <p:val>
                                            <p:strVal val="1+#ppt_w/2"/>
                                          </p:val>
                                        </p:tav>
                                        <p:tav tm="100000">
                                          <p:val>
                                            <p:strVal val="#ppt_x"/>
                                          </p:val>
                                        </p:tav>
                                      </p:tavLst>
                                    </p:anim>
                                    <p:anim calcmode="lin" valueType="num">
                                      <p:cBhvr additive="base">
                                        <p:cTn id="20" dur="2000" fill="hold"/>
                                        <p:tgtEl>
                                          <p:spTgt spid="20"/>
                                        </p:tgtEl>
                                        <p:attrNameLst>
                                          <p:attrName>ppt_y</p:attrName>
                                        </p:attrNameLst>
                                      </p:cBhvr>
                                      <p:tavLst>
                                        <p:tav tm="0">
                                          <p:val>
                                            <p:strVal val="#ppt_y"/>
                                          </p:val>
                                        </p:tav>
                                        <p:tav tm="100000">
                                          <p:val>
                                            <p:strVal val="#ppt_y"/>
                                          </p:val>
                                        </p:tav>
                                      </p:tavLst>
                                    </p:anim>
                                  </p:childTnLst>
                                </p:cTn>
                              </p:par>
                              <p:par>
                                <p:cTn id="21" presetID="2" presetClass="entr" presetSubtype="8" fill="hold" nodeType="withEffect">
                                  <p:stCondLst>
                                    <p:cond delay="200"/>
                                  </p:stCondLst>
                                  <p:childTnLst>
                                    <p:set>
                                      <p:cBhvr>
                                        <p:cTn id="22" dur="1" fill="hold">
                                          <p:stCondLst>
                                            <p:cond delay="0"/>
                                          </p:stCondLst>
                                        </p:cTn>
                                        <p:tgtEl>
                                          <p:spTgt spid="21"/>
                                        </p:tgtEl>
                                        <p:attrNameLst>
                                          <p:attrName>style.visibility</p:attrName>
                                        </p:attrNameLst>
                                      </p:cBhvr>
                                      <p:to>
                                        <p:strVal val="visible"/>
                                      </p:to>
                                    </p:set>
                                    <p:anim calcmode="lin" valueType="num">
                                      <p:cBhvr additive="base">
                                        <p:cTn id="23" dur="2000" fill="hold"/>
                                        <p:tgtEl>
                                          <p:spTgt spid="21"/>
                                        </p:tgtEl>
                                        <p:attrNameLst>
                                          <p:attrName>ppt_x</p:attrName>
                                        </p:attrNameLst>
                                      </p:cBhvr>
                                      <p:tavLst>
                                        <p:tav tm="0">
                                          <p:val>
                                            <p:strVal val="0-#ppt_w/2"/>
                                          </p:val>
                                        </p:tav>
                                        <p:tav tm="100000">
                                          <p:val>
                                            <p:strVal val="#ppt_x"/>
                                          </p:val>
                                        </p:tav>
                                      </p:tavLst>
                                    </p:anim>
                                    <p:anim calcmode="lin" valueType="num">
                                      <p:cBhvr additive="base">
                                        <p:cTn id="24" dur="2000" fill="hold"/>
                                        <p:tgtEl>
                                          <p:spTgt spid="21"/>
                                        </p:tgtEl>
                                        <p:attrNameLst>
                                          <p:attrName>ppt_y</p:attrName>
                                        </p:attrNameLst>
                                      </p:cBhvr>
                                      <p:tavLst>
                                        <p:tav tm="0">
                                          <p:val>
                                            <p:strVal val="#ppt_y"/>
                                          </p:val>
                                        </p:tav>
                                        <p:tav tm="100000">
                                          <p:val>
                                            <p:strVal val="#ppt_y"/>
                                          </p:val>
                                        </p:tav>
                                      </p:tavLst>
                                    </p:anim>
                                  </p:childTnLst>
                                </p:cTn>
                              </p:par>
                              <p:par>
                                <p:cTn id="25" presetID="2" presetClass="entr" presetSubtype="2" fill="hold" grpId="0" nodeType="withEffect">
                                  <p:stCondLst>
                                    <p:cond delay="200"/>
                                  </p:stCondLst>
                                  <p:childTnLst>
                                    <p:set>
                                      <p:cBhvr>
                                        <p:cTn id="26" dur="1" fill="hold">
                                          <p:stCondLst>
                                            <p:cond delay="0"/>
                                          </p:stCondLst>
                                        </p:cTn>
                                        <p:tgtEl>
                                          <p:spTgt spid="22"/>
                                        </p:tgtEl>
                                        <p:attrNameLst>
                                          <p:attrName>style.visibility</p:attrName>
                                        </p:attrNameLst>
                                      </p:cBhvr>
                                      <p:to>
                                        <p:strVal val="visible"/>
                                      </p:to>
                                    </p:set>
                                    <p:anim calcmode="lin" valueType="num">
                                      <p:cBhvr additive="base">
                                        <p:cTn id="27" dur="2000" fill="hold"/>
                                        <p:tgtEl>
                                          <p:spTgt spid="22"/>
                                        </p:tgtEl>
                                        <p:attrNameLst>
                                          <p:attrName>ppt_x</p:attrName>
                                        </p:attrNameLst>
                                      </p:cBhvr>
                                      <p:tavLst>
                                        <p:tav tm="0">
                                          <p:val>
                                            <p:strVal val="1+#ppt_w/2"/>
                                          </p:val>
                                        </p:tav>
                                        <p:tav tm="100000">
                                          <p:val>
                                            <p:strVal val="#ppt_x"/>
                                          </p:val>
                                        </p:tav>
                                      </p:tavLst>
                                    </p:anim>
                                    <p:anim calcmode="lin" valueType="num">
                                      <p:cBhvr additive="base">
                                        <p:cTn id="28" dur="2000" fill="hold"/>
                                        <p:tgtEl>
                                          <p:spTgt spid="22"/>
                                        </p:tgtEl>
                                        <p:attrNameLst>
                                          <p:attrName>ppt_y</p:attrName>
                                        </p:attrNameLst>
                                      </p:cBhvr>
                                      <p:tavLst>
                                        <p:tav tm="0">
                                          <p:val>
                                            <p:strVal val="#ppt_y"/>
                                          </p:val>
                                        </p:tav>
                                        <p:tav tm="100000">
                                          <p:val>
                                            <p:strVal val="#ppt_y"/>
                                          </p:val>
                                        </p:tav>
                                      </p:tavLst>
                                    </p:anim>
                                  </p:childTnLst>
                                </p:cTn>
                              </p:par>
                              <p:par>
                                <p:cTn id="29" presetID="2" presetClass="entr" presetSubtype="2" fill="hold" grpId="0" nodeType="withEffect">
                                  <p:stCondLst>
                                    <p:cond delay="400"/>
                                  </p:stCondLst>
                                  <p:childTnLst>
                                    <p:set>
                                      <p:cBhvr>
                                        <p:cTn id="30" dur="1" fill="hold">
                                          <p:stCondLst>
                                            <p:cond delay="0"/>
                                          </p:stCondLst>
                                        </p:cTn>
                                        <p:tgtEl>
                                          <p:spTgt spid="23"/>
                                        </p:tgtEl>
                                        <p:attrNameLst>
                                          <p:attrName>style.visibility</p:attrName>
                                        </p:attrNameLst>
                                      </p:cBhvr>
                                      <p:to>
                                        <p:strVal val="visible"/>
                                      </p:to>
                                    </p:set>
                                    <p:anim calcmode="lin" valueType="num">
                                      <p:cBhvr additive="base">
                                        <p:cTn id="31" dur="2000" fill="hold"/>
                                        <p:tgtEl>
                                          <p:spTgt spid="23"/>
                                        </p:tgtEl>
                                        <p:attrNameLst>
                                          <p:attrName>ppt_x</p:attrName>
                                        </p:attrNameLst>
                                      </p:cBhvr>
                                      <p:tavLst>
                                        <p:tav tm="0">
                                          <p:val>
                                            <p:strVal val="1+#ppt_w/2"/>
                                          </p:val>
                                        </p:tav>
                                        <p:tav tm="100000">
                                          <p:val>
                                            <p:strVal val="#ppt_x"/>
                                          </p:val>
                                        </p:tav>
                                      </p:tavLst>
                                    </p:anim>
                                    <p:anim calcmode="lin" valueType="num">
                                      <p:cBhvr additive="base">
                                        <p:cTn id="32" dur="2000" fill="hold"/>
                                        <p:tgtEl>
                                          <p:spTgt spid="23"/>
                                        </p:tgtEl>
                                        <p:attrNameLst>
                                          <p:attrName>ppt_y</p:attrName>
                                        </p:attrNameLst>
                                      </p:cBhvr>
                                      <p:tavLst>
                                        <p:tav tm="0">
                                          <p:val>
                                            <p:strVal val="#ppt_y"/>
                                          </p:val>
                                        </p:tav>
                                        <p:tav tm="100000">
                                          <p:val>
                                            <p:strVal val="#ppt_y"/>
                                          </p:val>
                                        </p:tav>
                                      </p:tavLst>
                                    </p:anim>
                                  </p:childTnLst>
                                </p:cTn>
                              </p:par>
                              <p:par>
                                <p:cTn id="33" presetID="2" presetClass="entr" presetSubtype="8" fill="hold" nodeType="withEffect">
                                  <p:stCondLst>
                                    <p:cond delay="400"/>
                                  </p:stCondLst>
                                  <p:childTnLst>
                                    <p:set>
                                      <p:cBhvr>
                                        <p:cTn id="34" dur="1" fill="hold">
                                          <p:stCondLst>
                                            <p:cond delay="0"/>
                                          </p:stCondLst>
                                        </p:cTn>
                                        <p:tgtEl>
                                          <p:spTgt spid="24"/>
                                        </p:tgtEl>
                                        <p:attrNameLst>
                                          <p:attrName>style.visibility</p:attrName>
                                        </p:attrNameLst>
                                      </p:cBhvr>
                                      <p:to>
                                        <p:strVal val="visible"/>
                                      </p:to>
                                    </p:set>
                                    <p:anim calcmode="lin" valueType="num">
                                      <p:cBhvr additive="base">
                                        <p:cTn id="35" dur="2000" fill="hold"/>
                                        <p:tgtEl>
                                          <p:spTgt spid="24"/>
                                        </p:tgtEl>
                                        <p:attrNameLst>
                                          <p:attrName>ppt_x</p:attrName>
                                        </p:attrNameLst>
                                      </p:cBhvr>
                                      <p:tavLst>
                                        <p:tav tm="0">
                                          <p:val>
                                            <p:strVal val="0-#ppt_w/2"/>
                                          </p:val>
                                        </p:tav>
                                        <p:tav tm="100000">
                                          <p:val>
                                            <p:strVal val="#ppt_x"/>
                                          </p:val>
                                        </p:tav>
                                      </p:tavLst>
                                    </p:anim>
                                    <p:anim calcmode="lin" valueType="num">
                                      <p:cBhvr additive="base">
                                        <p:cTn id="36" dur="2000" fill="hold"/>
                                        <p:tgtEl>
                                          <p:spTgt spid="24"/>
                                        </p:tgtEl>
                                        <p:attrNameLst>
                                          <p:attrName>ppt_y</p:attrName>
                                        </p:attrNameLst>
                                      </p:cBhvr>
                                      <p:tavLst>
                                        <p:tav tm="0">
                                          <p:val>
                                            <p:strVal val="#ppt_y"/>
                                          </p:val>
                                        </p:tav>
                                        <p:tav tm="100000">
                                          <p:val>
                                            <p:strVal val="#ppt_y"/>
                                          </p:val>
                                        </p:tav>
                                      </p:tavLst>
                                    </p:anim>
                                  </p:childTnLst>
                                </p:cTn>
                              </p:par>
                              <p:par>
                                <p:cTn id="37" presetID="2" presetClass="entr" presetSubtype="2" fill="hold" grpId="0" nodeType="withEffect">
                                  <p:stCondLst>
                                    <p:cond delay="400"/>
                                  </p:stCondLst>
                                  <p:childTnLst>
                                    <p:set>
                                      <p:cBhvr>
                                        <p:cTn id="38" dur="1" fill="hold">
                                          <p:stCondLst>
                                            <p:cond delay="0"/>
                                          </p:stCondLst>
                                        </p:cTn>
                                        <p:tgtEl>
                                          <p:spTgt spid="25"/>
                                        </p:tgtEl>
                                        <p:attrNameLst>
                                          <p:attrName>style.visibility</p:attrName>
                                        </p:attrNameLst>
                                      </p:cBhvr>
                                      <p:to>
                                        <p:strVal val="visible"/>
                                      </p:to>
                                    </p:set>
                                    <p:anim calcmode="lin" valueType="num">
                                      <p:cBhvr additive="base">
                                        <p:cTn id="39" dur="2000" fill="hold"/>
                                        <p:tgtEl>
                                          <p:spTgt spid="25"/>
                                        </p:tgtEl>
                                        <p:attrNameLst>
                                          <p:attrName>ppt_x</p:attrName>
                                        </p:attrNameLst>
                                      </p:cBhvr>
                                      <p:tavLst>
                                        <p:tav tm="0">
                                          <p:val>
                                            <p:strVal val="1+#ppt_w/2"/>
                                          </p:val>
                                        </p:tav>
                                        <p:tav tm="100000">
                                          <p:val>
                                            <p:strVal val="#ppt_x"/>
                                          </p:val>
                                        </p:tav>
                                      </p:tavLst>
                                    </p:anim>
                                    <p:anim calcmode="lin" valueType="num">
                                      <p:cBhvr additive="base">
                                        <p:cTn id="40" dur="2000" fill="hold"/>
                                        <p:tgtEl>
                                          <p:spTgt spid="25"/>
                                        </p:tgtEl>
                                        <p:attrNameLst>
                                          <p:attrName>ppt_y</p:attrName>
                                        </p:attrNameLst>
                                      </p:cBhvr>
                                      <p:tavLst>
                                        <p:tav tm="0">
                                          <p:val>
                                            <p:strVal val="#ppt_y"/>
                                          </p:val>
                                        </p:tav>
                                        <p:tav tm="100000">
                                          <p:val>
                                            <p:strVal val="#ppt_y"/>
                                          </p:val>
                                        </p:tav>
                                      </p:tavLst>
                                    </p:anim>
                                  </p:childTnLst>
                                </p:cTn>
                              </p:par>
                              <p:par>
                                <p:cTn id="41" presetID="2" presetClass="entr" presetSubtype="2" fill="hold" grpId="0" nodeType="withEffect">
                                  <p:stCondLst>
                                    <p:cond delay="600"/>
                                  </p:stCondLst>
                                  <p:childTnLst>
                                    <p:set>
                                      <p:cBhvr>
                                        <p:cTn id="42" dur="1" fill="hold">
                                          <p:stCondLst>
                                            <p:cond delay="0"/>
                                          </p:stCondLst>
                                        </p:cTn>
                                        <p:tgtEl>
                                          <p:spTgt spid="26"/>
                                        </p:tgtEl>
                                        <p:attrNameLst>
                                          <p:attrName>style.visibility</p:attrName>
                                        </p:attrNameLst>
                                      </p:cBhvr>
                                      <p:to>
                                        <p:strVal val="visible"/>
                                      </p:to>
                                    </p:set>
                                    <p:anim calcmode="lin" valueType="num">
                                      <p:cBhvr additive="base">
                                        <p:cTn id="43" dur="2000" fill="hold"/>
                                        <p:tgtEl>
                                          <p:spTgt spid="26"/>
                                        </p:tgtEl>
                                        <p:attrNameLst>
                                          <p:attrName>ppt_x</p:attrName>
                                        </p:attrNameLst>
                                      </p:cBhvr>
                                      <p:tavLst>
                                        <p:tav tm="0">
                                          <p:val>
                                            <p:strVal val="1+#ppt_w/2"/>
                                          </p:val>
                                        </p:tav>
                                        <p:tav tm="100000">
                                          <p:val>
                                            <p:strVal val="#ppt_x"/>
                                          </p:val>
                                        </p:tav>
                                      </p:tavLst>
                                    </p:anim>
                                    <p:anim calcmode="lin" valueType="num">
                                      <p:cBhvr additive="base">
                                        <p:cTn id="44" dur="2000" fill="hold"/>
                                        <p:tgtEl>
                                          <p:spTgt spid="26"/>
                                        </p:tgtEl>
                                        <p:attrNameLst>
                                          <p:attrName>ppt_y</p:attrName>
                                        </p:attrNameLst>
                                      </p:cBhvr>
                                      <p:tavLst>
                                        <p:tav tm="0">
                                          <p:val>
                                            <p:strVal val="#ppt_y"/>
                                          </p:val>
                                        </p:tav>
                                        <p:tav tm="100000">
                                          <p:val>
                                            <p:strVal val="#ppt_y"/>
                                          </p:val>
                                        </p:tav>
                                      </p:tavLst>
                                    </p:anim>
                                  </p:childTnLst>
                                </p:cTn>
                              </p:par>
                              <p:par>
                                <p:cTn id="45" presetID="2" presetClass="entr" presetSubtype="8" fill="hold" nodeType="withEffect">
                                  <p:stCondLst>
                                    <p:cond delay="600"/>
                                  </p:stCondLst>
                                  <p:childTnLst>
                                    <p:set>
                                      <p:cBhvr>
                                        <p:cTn id="46" dur="1" fill="hold">
                                          <p:stCondLst>
                                            <p:cond delay="0"/>
                                          </p:stCondLst>
                                        </p:cTn>
                                        <p:tgtEl>
                                          <p:spTgt spid="27"/>
                                        </p:tgtEl>
                                        <p:attrNameLst>
                                          <p:attrName>style.visibility</p:attrName>
                                        </p:attrNameLst>
                                      </p:cBhvr>
                                      <p:to>
                                        <p:strVal val="visible"/>
                                      </p:to>
                                    </p:set>
                                    <p:anim calcmode="lin" valueType="num">
                                      <p:cBhvr additive="base">
                                        <p:cTn id="47" dur="2000" fill="hold"/>
                                        <p:tgtEl>
                                          <p:spTgt spid="27"/>
                                        </p:tgtEl>
                                        <p:attrNameLst>
                                          <p:attrName>ppt_x</p:attrName>
                                        </p:attrNameLst>
                                      </p:cBhvr>
                                      <p:tavLst>
                                        <p:tav tm="0">
                                          <p:val>
                                            <p:strVal val="0-#ppt_w/2"/>
                                          </p:val>
                                        </p:tav>
                                        <p:tav tm="100000">
                                          <p:val>
                                            <p:strVal val="#ppt_x"/>
                                          </p:val>
                                        </p:tav>
                                      </p:tavLst>
                                    </p:anim>
                                    <p:anim calcmode="lin" valueType="num">
                                      <p:cBhvr additive="base">
                                        <p:cTn id="48" dur="2000" fill="hold"/>
                                        <p:tgtEl>
                                          <p:spTgt spid="27"/>
                                        </p:tgtEl>
                                        <p:attrNameLst>
                                          <p:attrName>ppt_y</p:attrName>
                                        </p:attrNameLst>
                                      </p:cBhvr>
                                      <p:tavLst>
                                        <p:tav tm="0">
                                          <p:val>
                                            <p:strVal val="#ppt_y"/>
                                          </p:val>
                                        </p:tav>
                                        <p:tav tm="100000">
                                          <p:val>
                                            <p:strVal val="#ppt_y"/>
                                          </p:val>
                                        </p:tav>
                                      </p:tavLst>
                                    </p:anim>
                                  </p:childTnLst>
                                </p:cTn>
                              </p:par>
                              <p:par>
                                <p:cTn id="49" presetID="2" presetClass="entr" presetSubtype="2" fill="hold" grpId="0" nodeType="withEffect">
                                  <p:stCondLst>
                                    <p:cond delay="600"/>
                                  </p:stCondLst>
                                  <p:childTnLst>
                                    <p:set>
                                      <p:cBhvr>
                                        <p:cTn id="50" dur="1" fill="hold">
                                          <p:stCondLst>
                                            <p:cond delay="0"/>
                                          </p:stCondLst>
                                        </p:cTn>
                                        <p:tgtEl>
                                          <p:spTgt spid="28"/>
                                        </p:tgtEl>
                                        <p:attrNameLst>
                                          <p:attrName>style.visibility</p:attrName>
                                        </p:attrNameLst>
                                      </p:cBhvr>
                                      <p:to>
                                        <p:strVal val="visible"/>
                                      </p:to>
                                    </p:set>
                                    <p:anim calcmode="lin" valueType="num">
                                      <p:cBhvr additive="base">
                                        <p:cTn id="51" dur="2000" fill="hold"/>
                                        <p:tgtEl>
                                          <p:spTgt spid="28"/>
                                        </p:tgtEl>
                                        <p:attrNameLst>
                                          <p:attrName>ppt_x</p:attrName>
                                        </p:attrNameLst>
                                      </p:cBhvr>
                                      <p:tavLst>
                                        <p:tav tm="0">
                                          <p:val>
                                            <p:strVal val="1+#ppt_w/2"/>
                                          </p:val>
                                        </p:tav>
                                        <p:tav tm="100000">
                                          <p:val>
                                            <p:strVal val="#ppt_x"/>
                                          </p:val>
                                        </p:tav>
                                      </p:tavLst>
                                    </p:anim>
                                    <p:anim calcmode="lin" valueType="num">
                                      <p:cBhvr additive="base">
                                        <p:cTn id="52" dur="2000" fill="hold"/>
                                        <p:tgtEl>
                                          <p:spTgt spid="28"/>
                                        </p:tgtEl>
                                        <p:attrNameLst>
                                          <p:attrName>ppt_y</p:attrName>
                                        </p:attrNameLst>
                                      </p:cBhvr>
                                      <p:tavLst>
                                        <p:tav tm="0">
                                          <p:val>
                                            <p:strVal val="#ppt_y"/>
                                          </p:val>
                                        </p:tav>
                                        <p:tav tm="100000">
                                          <p:val>
                                            <p:strVal val="#ppt_y"/>
                                          </p:val>
                                        </p:tav>
                                      </p:tavLst>
                                    </p:anim>
                                  </p:childTnLst>
                                </p:cTn>
                              </p:par>
                              <p:par>
                                <p:cTn id="53" presetID="2" presetClass="entr" presetSubtype="2" fill="hold" grpId="0" nodeType="withEffect">
                                  <p:stCondLst>
                                    <p:cond delay="800"/>
                                  </p:stCondLst>
                                  <p:childTnLst>
                                    <p:set>
                                      <p:cBhvr>
                                        <p:cTn id="54" dur="1" fill="hold">
                                          <p:stCondLst>
                                            <p:cond delay="0"/>
                                          </p:stCondLst>
                                        </p:cTn>
                                        <p:tgtEl>
                                          <p:spTgt spid="29"/>
                                        </p:tgtEl>
                                        <p:attrNameLst>
                                          <p:attrName>style.visibility</p:attrName>
                                        </p:attrNameLst>
                                      </p:cBhvr>
                                      <p:to>
                                        <p:strVal val="visible"/>
                                      </p:to>
                                    </p:set>
                                    <p:anim calcmode="lin" valueType="num">
                                      <p:cBhvr additive="base">
                                        <p:cTn id="55" dur="2000" fill="hold"/>
                                        <p:tgtEl>
                                          <p:spTgt spid="29"/>
                                        </p:tgtEl>
                                        <p:attrNameLst>
                                          <p:attrName>ppt_x</p:attrName>
                                        </p:attrNameLst>
                                      </p:cBhvr>
                                      <p:tavLst>
                                        <p:tav tm="0">
                                          <p:val>
                                            <p:strVal val="1+#ppt_w/2"/>
                                          </p:val>
                                        </p:tav>
                                        <p:tav tm="100000">
                                          <p:val>
                                            <p:strVal val="#ppt_x"/>
                                          </p:val>
                                        </p:tav>
                                      </p:tavLst>
                                    </p:anim>
                                    <p:anim calcmode="lin" valueType="num">
                                      <p:cBhvr additive="base">
                                        <p:cTn id="56" dur="2000" fill="hold"/>
                                        <p:tgtEl>
                                          <p:spTgt spid="29"/>
                                        </p:tgtEl>
                                        <p:attrNameLst>
                                          <p:attrName>ppt_y</p:attrName>
                                        </p:attrNameLst>
                                      </p:cBhvr>
                                      <p:tavLst>
                                        <p:tav tm="0">
                                          <p:val>
                                            <p:strVal val="#ppt_y"/>
                                          </p:val>
                                        </p:tav>
                                        <p:tav tm="100000">
                                          <p:val>
                                            <p:strVal val="#ppt_y"/>
                                          </p:val>
                                        </p:tav>
                                      </p:tavLst>
                                    </p:anim>
                                  </p:childTnLst>
                                </p:cTn>
                              </p:par>
                              <p:par>
                                <p:cTn id="57" presetID="2" presetClass="entr" presetSubtype="8" fill="hold" nodeType="withEffect">
                                  <p:stCondLst>
                                    <p:cond delay="800"/>
                                  </p:stCondLst>
                                  <p:childTnLst>
                                    <p:set>
                                      <p:cBhvr>
                                        <p:cTn id="58" dur="1" fill="hold">
                                          <p:stCondLst>
                                            <p:cond delay="0"/>
                                          </p:stCondLst>
                                        </p:cTn>
                                        <p:tgtEl>
                                          <p:spTgt spid="30"/>
                                        </p:tgtEl>
                                        <p:attrNameLst>
                                          <p:attrName>style.visibility</p:attrName>
                                        </p:attrNameLst>
                                      </p:cBhvr>
                                      <p:to>
                                        <p:strVal val="visible"/>
                                      </p:to>
                                    </p:set>
                                    <p:anim calcmode="lin" valueType="num">
                                      <p:cBhvr additive="base">
                                        <p:cTn id="59" dur="2000" fill="hold"/>
                                        <p:tgtEl>
                                          <p:spTgt spid="30"/>
                                        </p:tgtEl>
                                        <p:attrNameLst>
                                          <p:attrName>ppt_x</p:attrName>
                                        </p:attrNameLst>
                                      </p:cBhvr>
                                      <p:tavLst>
                                        <p:tav tm="0">
                                          <p:val>
                                            <p:strVal val="0-#ppt_w/2"/>
                                          </p:val>
                                        </p:tav>
                                        <p:tav tm="100000">
                                          <p:val>
                                            <p:strVal val="#ppt_x"/>
                                          </p:val>
                                        </p:tav>
                                      </p:tavLst>
                                    </p:anim>
                                    <p:anim calcmode="lin" valueType="num">
                                      <p:cBhvr additive="base">
                                        <p:cTn id="60" dur="2000" fill="hold"/>
                                        <p:tgtEl>
                                          <p:spTgt spid="30"/>
                                        </p:tgtEl>
                                        <p:attrNameLst>
                                          <p:attrName>ppt_y</p:attrName>
                                        </p:attrNameLst>
                                      </p:cBhvr>
                                      <p:tavLst>
                                        <p:tav tm="0">
                                          <p:val>
                                            <p:strVal val="#ppt_y"/>
                                          </p:val>
                                        </p:tav>
                                        <p:tav tm="100000">
                                          <p:val>
                                            <p:strVal val="#ppt_y"/>
                                          </p:val>
                                        </p:tav>
                                      </p:tavLst>
                                    </p:anim>
                                  </p:childTnLst>
                                </p:cTn>
                              </p:par>
                              <p:par>
                                <p:cTn id="61" presetID="2" presetClass="entr" presetSubtype="2" fill="hold" grpId="0" nodeType="withEffect">
                                  <p:stCondLst>
                                    <p:cond delay="800"/>
                                  </p:stCondLst>
                                  <p:childTnLst>
                                    <p:set>
                                      <p:cBhvr>
                                        <p:cTn id="62" dur="1" fill="hold">
                                          <p:stCondLst>
                                            <p:cond delay="0"/>
                                          </p:stCondLst>
                                        </p:cTn>
                                        <p:tgtEl>
                                          <p:spTgt spid="31"/>
                                        </p:tgtEl>
                                        <p:attrNameLst>
                                          <p:attrName>style.visibility</p:attrName>
                                        </p:attrNameLst>
                                      </p:cBhvr>
                                      <p:to>
                                        <p:strVal val="visible"/>
                                      </p:to>
                                    </p:set>
                                    <p:anim calcmode="lin" valueType="num">
                                      <p:cBhvr additive="base">
                                        <p:cTn id="63" dur="2000" fill="hold"/>
                                        <p:tgtEl>
                                          <p:spTgt spid="31"/>
                                        </p:tgtEl>
                                        <p:attrNameLst>
                                          <p:attrName>ppt_x</p:attrName>
                                        </p:attrNameLst>
                                      </p:cBhvr>
                                      <p:tavLst>
                                        <p:tav tm="0">
                                          <p:val>
                                            <p:strVal val="1+#ppt_w/2"/>
                                          </p:val>
                                        </p:tav>
                                        <p:tav tm="100000">
                                          <p:val>
                                            <p:strVal val="#ppt_x"/>
                                          </p:val>
                                        </p:tav>
                                      </p:tavLst>
                                    </p:anim>
                                    <p:anim calcmode="lin" valueType="num">
                                      <p:cBhvr additive="base">
                                        <p:cTn id="64" dur="2000" fill="hold"/>
                                        <p:tgtEl>
                                          <p:spTgt spid="31"/>
                                        </p:tgtEl>
                                        <p:attrNameLst>
                                          <p:attrName>ppt_y</p:attrName>
                                        </p:attrNameLst>
                                      </p:cBhvr>
                                      <p:tavLst>
                                        <p:tav tm="0">
                                          <p:val>
                                            <p:strVal val="#ppt_y"/>
                                          </p:val>
                                        </p:tav>
                                        <p:tav tm="100000">
                                          <p:val>
                                            <p:strVal val="#ppt_y"/>
                                          </p:val>
                                        </p:tav>
                                      </p:tavLst>
                                    </p:anim>
                                  </p:childTnLst>
                                </p:cTn>
                              </p:par>
                              <p:par>
                                <p:cTn id="65" presetID="2" presetClass="entr" presetSubtype="2" fill="hold" grpId="0" nodeType="withEffect">
                                  <p:stCondLst>
                                    <p:cond delay="1200"/>
                                  </p:stCondLst>
                                  <p:childTnLst>
                                    <p:set>
                                      <p:cBhvr>
                                        <p:cTn id="66" dur="1" fill="hold">
                                          <p:stCondLst>
                                            <p:cond delay="0"/>
                                          </p:stCondLst>
                                        </p:cTn>
                                        <p:tgtEl>
                                          <p:spTgt spid="32"/>
                                        </p:tgtEl>
                                        <p:attrNameLst>
                                          <p:attrName>style.visibility</p:attrName>
                                        </p:attrNameLst>
                                      </p:cBhvr>
                                      <p:to>
                                        <p:strVal val="visible"/>
                                      </p:to>
                                    </p:set>
                                    <p:anim calcmode="lin" valueType="num">
                                      <p:cBhvr additive="base">
                                        <p:cTn id="67" dur="2000" fill="hold"/>
                                        <p:tgtEl>
                                          <p:spTgt spid="32"/>
                                        </p:tgtEl>
                                        <p:attrNameLst>
                                          <p:attrName>ppt_x</p:attrName>
                                        </p:attrNameLst>
                                      </p:cBhvr>
                                      <p:tavLst>
                                        <p:tav tm="0">
                                          <p:val>
                                            <p:strVal val="1+#ppt_w/2"/>
                                          </p:val>
                                        </p:tav>
                                        <p:tav tm="100000">
                                          <p:val>
                                            <p:strVal val="#ppt_x"/>
                                          </p:val>
                                        </p:tav>
                                      </p:tavLst>
                                    </p:anim>
                                    <p:anim calcmode="lin" valueType="num">
                                      <p:cBhvr additive="base">
                                        <p:cTn id="68" dur="2000" fill="hold"/>
                                        <p:tgtEl>
                                          <p:spTgt spid="32"/>
                                        </p:tgtEl>
                                        <p:attrNameLst>
                                          <p:attrName>ppt_y</p:attrName>
                                        </p:attrNameLst>
                                      </p:cBhvr>
                                      <p:tavLst>
                                        <p:tav tm="0">
                                          <p:val>
                                            <p:strVal val="#ppt_y"/>
                                          </p:val>
                                        </p:tav>
                                        <p:tav tm="100000">
                                          <p:val>
                                            <p:strVal val="#ppt_y"/>
                                          </p:val>
                                        </p:tav>
                                      </p:tavLst>
                                    </p:anim>
                                  </p:childTnLst>
                                </p:cTn>
                              </p:par>
                              <p:par>
                                <p:cTn id="69" presetID="2" presetClass="entr" presetSubtype="8" fill="hold" nodeType="withEffect">
                                  <p:stCondLst>
                                    <p:cond delay="1200"/>
                                  </p:stCondLst>
                                  <p:childTnLst>
                                    <p:set>
                                      <p:cBhvr>
                                        <p:cTn id="70" dur="1" fill="hold">
                                          <p:stCondLst>
                                            <p:cond delay="0"/>
                                          </p:stCondLst>
                                        </p:cTn>
                                        <p:tgtEl>
                                          <p:spTgt spid="33"/>
                                        </p:tgtEl>
                                        <p:attrNameLst>
                                          <p:attrName>style.visibility</p:attrName>
                                        </p:attrNameLst>
                                      </p:cBhvr>
                                      <p:to>
                                        <p:strVal val="visible"/>
                                      </p:to>
                                    </p:set>
                                    <p:anim calcmode="lin" valueType="num">
                                      <p:cBhvr additive="base">
                                        <p:cTn id="71" dur="2000" fill="hold"/>
                                        <p:tgtEl>
                                          <p:spTgt spid="33"/>
                                        </p:tgtEl>
                                        <p:attrNameLst>
                                          <p:attrName>ppt_x</p:attrName>
                                        </p:attrNameLst>
                                      </p:cBhvr>
                                      <p:tavLst>
                                        <p:tav tm="0">
                                          <p:val>
                                            <p:strVal val="0-#ppt_w/2"/>
                                          </p:val>
                                        </p:tav>
                                        <p:tav tm="100000">
                                          <p:val>
                                            <p:strVal val="#ppt_x"/>
                                          </p:val>
                                        </p:tav>
                                      </p:tavLst>
                                    </p:anim>
                                    <p:anim calcmode="lin" valueType="num">
                                      <p:cBhvr additive="base">
                                        <p:cTn id="72" dur="2000" fill="hold"/>
                                        <p:tgtEl>
                                          <p:spTgt spid="33"/>
                                        </p:tgtEl>
                                        <p:attrNameLst>
                                          <p:attrName>ppt_y</p:attrName>
                                        </p:attrNameLst>
                                      </p:cBhvr>
                                      <p:tavLst>
                                        <p:tav tm="0">
                                          <p:val>
                                            <p:strVal val="#ppt_y"/>
                                          </p:val>
                                        </p:tav>
                                        <p:tav tm="100000">
                                          <p:val>
                                            <p:strVal val="#ppt_y"/>
                                          </p:val>
                                        </p:tav>
                                      </p:tavLst>
                                    </p:anim>
                                  </p:childTnLst>
                                </p:cTn>
                              </p:par>
                              <p:par>
                                <p:cTn id="73" presetID="2" presetClass="entr" presetSubtype="2" fill="hold" grpId="0" nodeType="withEffect">
                                  <p:stCondLst>
                                    <p:cond delay="1200"/>
                                  </p:stCondLst>
                                  <p:childTnLst>
                                    <p:set>
                                      <p:cBhvr>
                                        <p:cTn id="74" dur="1" fill="hold">
                                          <p:stCondLst>
                                            <p:cond delay="0"/>
                                          </p:stCondLst>
                                        </p:cTn>
                                        <p:tgtEl>
                                          <p:spTgt spid="34"/>
                                        </p:tgtEl>
                                        <p:attrNameLst>
                                          <p:attrName>style.visibility</p:attrName>
                                        </p:attrNameLst>
                                      </p:cBhvr>
                                      <p:to>
                                        <p:strVal val="visible"/>
                                      </p:to>
                                    </p:set>
                                    <p:anim calcmode="lin" valueType="num">
                                      <p:cBhvr additive="base">
                                        <p:cTn id="75" dur="2000" fill="hold"/>
                                        <p:tgtEl>
                                          <p:spTgt spid="34"/>
                                        </p:tgtEl>
                                        <p:attrNameLst>
                                          <p:attrName>ppt_x</p:attrName>
                                        </p:attrNameLst>
                                      </p:cBhvr>
                                      <p:tavLst>
                                        <p:tav tm="0">
                                          <p:val>
                                            <p:strVal val="1+#ppt_w/2"/>
                                          </p:val>
                                        </p:tav>
                                        <p:tav tm="100000">
                                          <p:val>
                                            <p:strVal val="#ppt_x"/>
                                          </p:val>
                                        </p:tav>
                                      </p:tavLst>
                                    </p:anim>
                                    <p:anim calcmode="lin" valueType="num">
                                      <p:cBhvr additive="base">
                                        <p:cTn id="76" dur="2000" fill="hold"/>
                                        <p:tgtEl>
                                          <p:spTgt spid="34"/>
                                        </p:tgtEl>
                                        <p:attrNameLst>
                                          <p:attrName>ppt_y</p:attrName>
                                        </p:attrNameLst>
                                      </p:cBhvr>
                                      <p:tavLst>
                                        <p:tav tm="0">
                                          <p:val>
                                            <p:strVal val="#ppt_y"/>
                                          </p:val>
                                        </p:tav>
                                        <p:tav tm="100000">
                                          <p:val>
                                            <p:strVal val="#ppt_y"/>
                                          </p:val>
                                        </p:tav>
                                      </p:tavLst>
                                    </p:anim>
                                  </p:childTnLst>
                                </p:cTn>
                              </p:par>
                              <p:par>
                                <p:cTn id="77" presetID="2" presetClass="entr" presetSubtype="2" fill="hold" grpId="0" nodeType="withEffect">
                                  <p:stCondLst>
                                    <p:cond delay="1600"/>
                                  </p:stCondLst>
                                  <p:childTnLst>
                                    <p:set>
                                      <p:cBhvr>
                                        <p:cTn id="78" dur="1" fill="hold">
                                          <p:stCondLst>
                                            <p:cond delay="0"/>
                                          </p:stCondLst>
                                        </p:cTn>
                                        <p:tgtEl>
                                          <p:spTgt spid="35"/>
                                        </p:tgtEl>
                                        <p:attrNameLst>
                                          <p:attrName>style.visibility</p:attrName>
                                        </p:attrNameLst>
                                      </p:cBhvr>
                                      <p:to>
                                        <p:strVal val="visible"/>
                                      </p:to>
                                    </p:set>
                                    <p:anim calcmode="lin" valueType="num">
                                      <p:cBhvr additive="base">
                                        <p:cTn id="79" dur="2000" fill="hold"/>
                                        <p:tgtEl>
                                          <p:spTgt spid="35"/>
                                        </p:tgtEl>
                                        <p:attrNameLst>
                                          <p:attrName>ppt_x</p:attrName>
                                        </p:attrNameLst>
                                      </p:cBhvr>
                                      <p:tavLst>
                                        <p:tav tm="0">
                                          <p:val>
                                            <p:strVal val="1+#ppt_w/2"/>
                                          </p:val>
                                        </p:tav>
                                        <p:tav tm="100000">
                                          <p:val>
                                            <p:strVal val="#ppt_x"/>
                                          </p:val>
                                        </p:tav>
                                      </p:tavLst>
                                    </p:anim>
                                    <p:anim calcmode="lin" valueType="num">
                                      <p:cBhvr additive="base">
                                        <p:cTn id="80" dur="2000" fill="hold"/>
                                        <p:tgtEl>
                                          <p:spTgt spid="35"/>
                                        </p:tgtEl>
                                        <p:attrNameLst>
                                          <p:attrName>ppt_y</p:attrName>
                                        </p:attrNameLst>
                                      </p:cBhvr>
                                      <p:tavLst>
                                        <p:tav tm="0">
                                          <p:val>
                                            <p:strVal val="#ppt_y"/>
                                          </p:val>
                                        </p:tav>
                                        <p:tav tm="100000">
                                          <p:val>
                                            <p:strVal val="#ppt_y"/>
                                          </p:val>
                                        </p:tav>
                                      </p:tavLst>
                                    </p:anim>
                                  </p:childTnLst>
                                </p:cTn>
                              </p:par>
                              <p:par>
                                <p:cTn id="81" presetID="2" presetClass="entr" presetSubtype="8" fill="hold" nodeType="withEffect">
                                  <p:stCondLst>
                                    <p:cond delay="1600"/>
                                  </p:stCondLst>
                                  <p:childTnLst>
                                    <p:set>
                                      <p:cBhvr>
                                        <p:cTn id="82" dur="1" fill="hold">
                                          <p:stCondLst>
                                            <p:cond delay="0"/>
                                          </p:stCondLst>
                                        </p:cTn>
                                        <p:tgtEl>
                                          <p:spTgt spid="36"/>
                                        </p:tgtEl>
                                        <p:attrNameLst>
                                          <p:attrName>style.visibility</p:attrName>
                                        </p:attrNameLst>
                                      </p:cBhvr>
                                      <p:to>
                                        <p:strVal val="visible"/>
                                      </p:to>
                                    </p:set>
                                    <p:anim calcmode="lin" valueType="num">
                                      <p:cBhvr additive="base">
                                        <p:cTn id="83" dur="2000" fill="hold"/>
                                        <p:tgtEl>
                                          <p:spTgt spid="36"/>
                                        </p:tgtEl>
                                        <p:attrNameLst>
                                          <p:attrName>ppt_x</p:attrName>
                                        </p:attrNameLst>
                                      </p:cBhvr>
                                      <p:tavLst>
                                        <p:tav tm="0">
                                          <p:val>
                                            <p:strVal val="0-#ppt_w/2"/>
                                          </p:val>
                                        </p:tav>
                                        <p:tav tm="100000">
                                          <p:val>
                                            <p:strVal val="#ppt_x"/>
                                          </p:val>
                                        </p:tav>
                                      </p:tavLst>
                                    </p:anim>
                                    <p:anim calcmode="lin" valueType="num">
                                      <p:cBhvr additive="base">
                                        <p:cTn id="84" dur="2000" fill="hold"/>
                                        <p:tgtEl>
                                          <p:spTgt spid="36"/>
                                        </p:tgtEl>
                                        <p:attrNameLst>
                                          <p:attrName>ppt_y</p:attrName>
                                        </p:attrNameLst>
                                      </p:cBhvr>
                                      <p:tavLst>
                                        <p:tav tm="0">
                                          <p:val>
                                            <p:strVal val="#ppt_y"/>
                                          </p:val>
                                        </p:tav>
                                        <p:tav tm="100000">
                                          <p:val>
                                            <p:strVal val="#ppt_y"/>
                                          </p:val>
                                        </p:tav>
                                      </p:tavLst>
                                    </p:anim>
                                  </p:childTnLst>
                                </p:cTn>
                              </p:par>
                              <p:par>
                                <p:cTn id="85" presetID="2" presetClass="entr" presetSubtype="2" fill="hold" grpId="0" nodeType="withEffect">
                                  <p:stCondLst>
                                    <p:cond delay="1600"/>
                                  </p:stCondLst>
                                  <p:childTnLst>
                                    <p:set>
                                      <p:cBhvr>
                                        <p:cTn id="86" dur="1" fill="hold">
                                          <p:stCondLst>
                                            <p:cond delay="0"/>
                                          </p:stCondLst>
                                        </p:cTn>
                                        <p:tgtEl>
                                          <p:spTgt spid="37"/>
                                        </p:tgtEl>
                                        <p:attrNameLst>
                                          <p:attrName>style.visibility</p:attrName>
                                        </p:attrNameLst>
                                      </p:cBhvr>
                                      <p:to>
                                        <p:strVal val="visible"/>
                                      </p:to>
                                    </p:set>
                                    <p:anim calcmode="lin" valueType="num">
                                      <p:cBhvr additive="base">
                                        <p:cTn id="87" dur="2000" fill="hold"/>
                                        <p:tgtEl>
                                          <p:spTgt spid="37"/>
                                        </p:tgtEl>
                                        <p:attrNameLst>
                                          <p:attrName>ppt_x</p:attrName>
                                        </p:attrNameLst>
                                      </p:cBhvr>
                                      <p:tavLst>
                                        <p:tav tm="0">
                                          <p:val>
                                            <p:strVal val="1+#ppt_w/2"/>
                                          </p:val>
                                        </p:tav>
                                        <p:tav tm="100000">
                                          <p:val>
                                            <p:strVal val="#ppt_x"/>
                                          </p:val>
                                        </p:tav>
                                      </p:tavLst>
                                    </p:anim>
                                    <p:anim calcmode="lin" valueType="num">
                                      <p:cBhvr additive="base">
                                        <p:cTn id="88" dur="2000" fill="hold"/>
                                        <p:tgtEl>
                                          <p:spTgt spid="37"/>
                                        </p:tgtEl>
                                        <p:attrNameLst>
                                          <p:attrName>ppt_y</p:attrName>
                                        </p:attrNameLst>
                                      </p:cBhvr>
                                      <p:tavLst>
                                        <p:tav tm="0">
                                          <p:val>
                                            <p:strVal val="#ppt_y"/>
                                          </p:val>
                                        </p:tav>
                                        <p:tav tm="100000">
                                          <p:val>
                                            <p:strVal val="#ppt_y"/>
                                          </p:val>
                                        </p:tav>
                                      </p:tavLst>
                                    </p:anim>
                                  </p:childTnLst>
                                </p:cTn>
                              </p:par>
                              <p:par>
                                <p:cTn id="89" presetID="2" presetClass="entr" presetSubtype="2" fill="hold" grpId="0" nodeType="withEffect">
                                  <p:stCondLst>
                                    <p:cond delay="1800"/>
                                  </p:stCondLst>
                                  <p:childTnLst>
                                    <p:set>
                                      <p:cBhvr>
                                        <p:cTn id="90" dur="1" fill="hold">
                                          <p:stCondLst>
                                            <p:cond delay="0"/>
                                          </p:stCondLst>
                                        </p:cTn>
                                        <p:tgtEl>
                                          <p:spTgt spid="38"/>
                                        </p:tgtEl>
                                        <p:attrNameLst>
                                          <p:attrName>style.visibility</p:attrName>
                                        </p:attrNameLst>
                                      </p:cBhvr>
                                      <p:to>
                                        <p:strVal val="visible"/>
                                      </p:to>
                                    </p:set>
                                    <p:anim calcmode="lin" valueType="num">
                                      <p:cBhvr additive="base">
                                        <p:cTn id="91" dur="2000" fill="hold"/>
                                        <p:tgtEl>
                                          <p:spTgt spid="38"/>
                                        </p:tgtEl>
                                        <p:attrNameLst>
                                          <p:attrName>ppt_x</p:attrName>
                                        </p:attrNameLst>
                                      </p:cBhvr>
                                      <p:tavLst>
                                        <p:tav tm="0">
                                          <p:val>
                                            <p:strVal val="1+#ppt_w/2"/>
                                          </p:val>
                                        </p:tav>
                                        <p:tav tm="100000">
                                          <p:val>
                                            <p:strVal val="#ppt_x"/>
                                          </p:val>
                                        </p:tav>
                                      </p:tavLst>
                                    </p:anim>
                                    <p:anim calcmode="lin" valueType="num">
                                      <p:cBhvr additive="base">
                                        <p:cTn id="92" dur="2000" fill="hold"/>
                                        <p:tgtEl>
                                          <p:spTgt spid="38"/>
                                        </p:tgtEl>
                                        <p:attrNameLst>
                                          <p:attrName>ppt_y</p:attrName>
                                        </p:attrNameLst>
                                      </p:cBhvr>
                                      <p:tavLst>
                                        <p:tav tm="0">
                                          <p:val>
                                            <p:strVal val="#ppt_y"/>
                                          </p:val>
                                        </p:tav>
                                        <p:tav tm="100000">
                                          <p:val>
                                            <p:strVal val="#ppt_y"/>
                                          </p:val>
                                        </p:tav>
                                      </p:tavLst>
                                    </p:anim>
                                  </p:childTnLst>
                                </p:cTn>
                              </p:par>
                              <p:par>
                                <p:cTn id="93" presetID="2" presetClass="entr" presetSubtype="8" fill="hold" nodeType="withEffect">
                                  <p:stCondLst>
                                    <p:cond delay="1800"/>
                                  </p:stCondLst>
                                  <p:childTnLst>
                                    <p:set>
                                      <p:cBhvr>
                                        <p:cTn id="94" dur="1" fill="hold">
                                          <p:stCondLst>
                                            <p:cond delay="0"/>
                                          </p:stCondLst>
                                        </p:cTn>
                                        <p:tgtEl>
                                          <p:spTgt spid="39"/>
                                        </p:tgtEl>
                                        <p:attrNameLst>
                                          <p:attrName>style.visibility</p:attrName>
                                        </p:attrNameLst>
                                      </p:cBhvr>
                                      <p:to>
                                        <p:strVal val="visible"/>
                                      </p:to>
                                    </p:set>
                                    <p:anim calcmode="lin" valueType="num">
                                      <p:cBhvr additive="base">
                                        <p:cTn id="95" dur="2000" fill="hold"/>
                                        <p:tgtEl>
                                          <p:spTgt spid="39"/>
                                        </p:tgtEl>
                                        <p:attrNameLst>
                                          <p:attrName>ppt_x</p:attrName>
                                        </p:attrNameLst>
                                      </p:cBhvr>
                                      <p:tavLst>
                                        <p:tav tm="0">
                                          <p:val>
                                            <p:strVal val="0-#ppt_w/2"/>
                                          </p:val>
                                        </p:tav>
                                        <p:tav tm="100000">
                                          <p:val>
                                            <p:strVal val="#ppt_x"/>
                                          </p:val>
                                        </p:tav>
                                      </p:tavLst>
                                    </p:anim>
                                    <p:anim calcmode="lin" valueType="num">
                                      <p:cBhvr additive="base">
                                        <p:cTn id="96" dur="2000" fill="hold"/>
                                        <p:tgtEl>
                                          <p:spTgt spid="39"/>
                                        </p:tgtEl>
                                        <p:attrNameLst>
                                          <p:attrName>ppt_y</p:attrName>
                                        </p:attrNameLst>
                                      </p:cBhvr>
                                      <p:tavLst>
                                        <p:tav tm="0">
                                          <p:val>
                                            <p:strVal val="#ppt_y"/>
                                          </p:val>
                                        </p:tav>
                                        <p:tav tm="100000">
                                          <p:val>
                                            <p:strVal val="#ppt_y"/>
                                          </p:val>
                                        </p:tav>
                                      </p:tavLst>
                                    </p:anim>
                                  </p:childTnLst>
                                </p:cTn>
                              </p:par>
                              <p:par>
                                <p:cTn id="97" presetID="2" presetClass="entr" presetSubtype="2" fill="hold" grpId="0" nodeType="withEffect">
                                  <p:stCondLst>
                                    <p:cond delay="1800"/>
                                  </p:stCondLst>
                                  <p:childTnLst>
                                    <p:set>
                                      <p:cBhvr>
                                        <p:cTn id="98" dur="1" fill="hold">
                                          <p:stCondLst>
                                            <p:cond delay="0"/>
                                          </p:stCondLst>
                                        </p:cTn>
                                        <p:tgtEl>
                                          <p:spTgt spid="40"/>
                                        </p:tgtEl>
                                        <p:attrNameLst>
                                          <p:attrName>style.visibility</p:attrName>
                                        </p:attrNameLst>
                                      </p:cBhvr>
                                      <p:to>
                                        <p:strVal val="visible"/>
                                      </p:to>
                                    </p:set>
                                    <p:anim calcmode="lin" valueType="num">
                                      <p:cBhvr additive="base">
                                        <p:cTn id="99" dur="2000" fill="hold"/>
                                        <p:tgtEl>
                                          <p:spTgt spid="40"/>
                                        </p:tgtEl>
                                        <p:attrNameLst>
                                          <p:attrName>ppt_x</p:attrName>
                                        </p:attrNameLst>
                                      </p:cBhvr>
                                      <p:tavLst>
                                        <p:tav tm="0">
                                          <p:val>
                                            <p:strVal val="1+#ppt_w/2"/>
                                          </p:val>
                                        </p:tav>
                                        <p:tav tm="100000">
                                          <p:val>
                                            <p:strVal val="#ppt_x"/>
                                          </p:val>
                                        </p:tav>
                                      </p:tavLst>
                                    </p:anim>
                                    <p:anim calcmode="lin" valueType="num">
                                      <p:cBhvr additive="base">
                                        <p:cTn id="100" dur="2000" fill="hold"/>
                                        <p:tgtEl>
                                          <p:spTgt spid="4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9" grpId="0"/>
      <p:bldP spid="20" grpId="0" animBg="1"/>
      <p:bldP spid="22" grpId="0"/>
      <p:bldP spid="23" grpId="0" animBg="1"/>
      <p:bldP spid="25" grpId="0"/>
      <p:bldP spid="26" grpId="0" animBg="1"/>
      <p:bldP spid="28" grpId="0"/>
      <p:bldP spid="29" grpId="0" animBg="1"/>
      <p:bldP spid="31" grpId="0"/>
      <p:bldP spid="32" grpId="0" animBg="1"/>
      <p:bldP spid="34" grpId="0"/>
      <p:bldP spid="35" grpId="0" animBg="1"/>
      <p:bldP spid="37" grpId="0"/>
      <p:bldP spid="38" grpId="0" animBg="1"/>
      <p:bldP spid="40"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62" name="图片 5"/>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5588000"/>
            <a:ext cx="12192000" cy="127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40963" name="组合 3"/>
          <p:cNvGrpSpPr>
            <a:grpSpLocks/>
          </p:cNvGrpSpPr>
          <p:nvPr/>
        </p:nvGrpSpPr>
        <p:grpSpPr bwMode="auto">
          <a:xfrm>
            <a:off x="3152775" y="736600"/>
            <a:ext cx="6281738" cy="933450"/>
            <a:chOff x="2380670" y="202270"/>
            <a:chExt cx="6282028" cy="933485"/>
          </a:xfrm>
        </p:grpSpPr>
        <p:grpSp>
          <p:nvGrpSpPr>
            <p:cNvPr id="40978" name="组合 4"/>
            <p:cNvGrpSpPr>
              <a:grpSpLocks/>
            </p:cNvGrpSpPr>
            <p:nvPr/>
          </p:nvGrpSpPr>
          <p:grpSpPr bwMode="auto">
            <a:xfrm>
              <a:off x="2380670" y="202270"/>
              <a:ext cx="5901028" cy="933485"/>
              <a:chOff x="2380670" y="202270"/>
              <a:chExt cx="5901028" cy="933485"/>
            </a:xfrm>
          </p:grpSpPr>
          <p:sp>
            <p:nvSpPr>
              <p:cNvPr id="8" name="圆角矩形 7"/>
              <p:cNvSpPr/>
              <p:nvPr/>
            </p:nvSpPr>
            <p:spPr>
              <a:xfrm>
                <a:off x="2380670" y="202270"/>
                <a:ext cx="5901028" cy="933485"/>
              </a:xfrm>
              <a:prstGeom prst="roundRect">
                <a:avLst/>
              </a:prstGeom>
              <a:gradFill flip="none" rotWithShape="1">
                <a:gsLst>
                  <a:gs pos="0">
                    <a:srgbClr val="C00000"/>
                  </a:gs>
                  <a:gs pos="62000">
                    <a:srgbClr val="FF0000"/>
                  </a:gs>
                  <a:gs pos="100000">
                    <a:srgbClr val="C00000"/>
                  </a:gs>
                </a:gsLst>
                <a:lin ang="5400000" scaled="1"/>
                <a:tileRect/>
              </a:gradFill>
              <a:ln w="28575">
                <a:gradFill>
                  <a:gsLst>
                    <a:gs pos="50000">
                      <a:srgbClr val="FFFF00"/>
                    </a:gs>
                    <a:gs pos="0">
                      <a:srgbClr val="FFA000"/>
                    </a:gs>
                    <a:gs pos="100000">
                      <a:srgbClr val="FFA000"/>
                    </a:gs>
                  </a:gsLst>
                  <a:lin ang="1800000" scaled="0"/>
                </a:gradFill>
              </a:ln>
              <a:effectLst>
                <a:outerShdw blurRad="203200" dist="101600" dir="2700000" algn="tl"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solidFill>
                    <a:prstClr val="white"/>
                  </a:solidFill>
                </a:endParaRPr>
              </a:p>
            </p:txBody>
          </p:sp>
          <p:pic>
            <p:nvPicPr>
              <p:cNvPr id="40983" name="图片 8"/>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380670" y="262478"/>
                <a:ext cx="1026740" cy="8732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40979" name="文本框 6"/>
            <p:cNvSpPr txBox="1">
              <a:spLocks noChangeArrowheads="1"/>
            </p:cNvSpPr>
            <p:nvPr/>
          </p:nvSpPr>
          <p:spPr bwMode="auto">
            <a:xfrm>
              <a:off x="3483610" y="345173"/>
              <a:ext cx="5179088"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4000" b="1">
                  <a:solidFill>
                    <a:schemeClr val="bg1"/>
                  </a:solidFill>
                  <a:latin typeface="微软雅黑" panose="020B0503020204020204" pitchFamily="34" charset="-122"/>
                  <a:ea typeface="微软雅黑" panose="020B0503020204020204" pitchFamily="34" charset="-122"/>
                </a:rPr>
                <a:t>本次宪法修改的原则</a:t>
              </a:r>
            </a:p>
          </p:txBody>
        </p:sp>
      </p:grpSp>
      <p:sp>
        <p:nvSpPr>
          <p:cNvPr id="50" name="圆角矩形 8">
            <a:extLst>
              <a:ext uri="{FF2B5EF4-FFF2-40B4-BE49-F238E27FC236}"/>
            </a:extLst>
          </p:cNvPr>
          <p:cNvSpPr/>
          <p:nvPr/>
        </p:nvSpPr>
        <p:spPr bwMode="auto">
          <a:xfrm>
            <a:off x="3228975" y="2636838"/>
            <a:ext cx="3194050" cy="706437"/>
          </a:xfrm>
          <a:prstGeom prst="wedgeRoundRectCallout">
            <a:avLst>
              <a:gd name="adj1" fmla="val -33517"/>
              <a:gd name="adj2" fmla="val 60893"/>
              <a:gd name="adj3" fmla="val 16667"/>
            </a:avLst>
          </a:prstGeom>
          <a:noFill/>
          <a:ln w="9525" cap="flat" cmpd="sng" algn="ctr">
            <a:solidFill>
              <a:schemeClr val="tx1"/>
            </a:solidFill>
            <a:prstDash val="dash"/>
            <a:round/>
            <a:headEnd type="none" w="med" len="med"/>
            <a:tailEnd type="none" w="med" len="med"/>
          </a:ln>
          <a:effectLst/>
        </p:spPr>
        <p:txBody>
          <a:bodyPr/>
          <a:lstStyle/>
          <a:p>
            <a:pPr eaLnBrk="1" fontAlgn="auto" hangingPunct="1">
              <a:spcBef>
                <a:spcPts val="0"/>
              </a:spcBef>
              <a:spcAft>
                <a:spcPts val="0"/>
              </a:spcAft>
              <a:defRPr/>
            </a:pPr>
            <a:endParaRPr lang="zh-CN" altLang="en-US" kern="0" dirty="0">
              <a:solidFill>
                <a:prstClr val="black"/>
              </a:solidFill>
              <a:latin typeface="Calibri" panose="020F0502020204030204"/>
              <a:ea typeface="微软雅黑" panose="020B0503020204020204" pitchFamily="34" charset="-122"/>
            </a:endParaRPr>
          </a:p>
        </p:txBody>
      </p:sp>
      <p:sp>
        <p:nvSpPr>
          <p:cNvPr id="51" name="矩形 50">
            <a:extLst>
              <a:ext uri="{FF2B5EF4-FFF2-40B4-BE49-F238E27FC236}"/>
            </a:extLst>
          </p:cNvPr>
          <p:cNvSpPr/>
          <p:nvPr/>
        </p:nvSpPr>
        <p:spPr bwMode="auto">
          <a:xfrm>
            <a:off x="2117725" y="3790950"/>
            <a:ext cx="9109075" cy="90488"/>
          </a:xfrm>
          <a:prstGeom prst="rect">
            <a:avLst/>
          </a:prstGeom>
          <a:solidFill>
            <a:schemeClr val="tx1">
              <a:lumMod val="65000"/>
              <a:lumOff val="35000"/>
            </a:schemeClr>
          </a:solidFill>
          <a:ln w="9525" cap="flat" cmpd="sng" algn="ctr">
            <a:noFill/>
            <a:prstDash val="solid"/>
            <a:round/>
            <a:headEnd type="none" w="med" len="med"/>
            <a:tailEnd type="none" w="med" len="med"/>
          </a:ln>
          <a:effectLst/>
        </p:spPr>
        <p:txBody>
          <a:bodyPr/>
          <a:lstStyle/>
          <a:p>
            <a:pPr eaLnBrk="1" hangingPunct="1">
              <a:buFont typeface="Arial" panose="020B0604020202020204" pitchFamily="34" charset="0"/>
              <a:buNone/>
              <a:defRPr/>
            </a:pPr>
            <a:endParaRPr lang="zh-CN" altLang="en-US" kern="0" dirty="0">
              <a:solidFill>
                <a:prstClr val="black"/>
              </a:solidFill>
              <a:latin typeface="Arial" panose="020B0604020202020204" pitchFamily="34" charset="0"/>
              <a:ea typeface="微软雅黑" panose="020B0503020204020204" pitchFamily="34" charset="-122"/>
            </a:endParaRPr>
          </a:p>
        </p:txBody>
      </p:sp>
      <p:sp>
        <p:nvSpPr>
          <p:cNvPr id="52" name="椭圆 51">
            <a:extLst>
              <a:ext uri="{FF2B5EF4-FFF2-40B4-BE49-F238E27FC236}"/>
            </a:extLst>
          </p:cNvPr>
          <p:cNvSpPr/>
          <p:nvPr/>
        </p:nvSpPr>
        <p:spPr>
          <a:xfrm>
            <a:off x="912813" y="2925763"/>
            <a:ext cx="1476375" cy="1538287"/>
          </a:xfrm>
          <a:prstGeom prst="ellipse">
            <a:avLst/>
          </a:prstGeom>
          <a:solidFill>
            <a:srgbClr val="DA0000"/>
          </a:solidFill>
          <a:ln w="19050" cap="flat">
            <a:noFill/>
            <a:prstDash val="solid"/>
            <a:miter lim="800000"/>
          </a:ln>
          <a:effectLst/>
        </p:spPr>
        <p:txBody>
          <a:bodyPr lIns="0" tIns="0" rIns="0" bIns="0" anchor="ctr"/>
          <a:lstStyle/>
          <a:p>
            <a:pPr algn="ctr" eaLnBrk="1" fontAlgn="auto" hangingPunct="1">
              <a:spcBef>
                <a:spcPts val="0"/>
              </a:spcBef>
              <a:spcAft>
                <a:spcPts val="0"/>
              </a:spcAft>
              <a:defRPr/>
            </a:pPr>
            <a:r>
              <a:rPr lang="zh-CN" altLang="en-US" sz="3200" b="1" kern="0" dirty="0">
                <a:solidFill>
                  <a:srgbClr val="FFFFFF"/>
                </a:solidFill>
                <a:latin typeface="Calibri" panose="020F0502020204030204"/>
                <a:ea typeface="微软雅黑" panose="020B0503020204020204" pitchFamily="34" charset="-122"/>
                <a:cs typeface="+mn-ea"/>
              </a:rPr>
              <a:t>八个原则</a:t>
            </a:r>
          </a:p>
        </p:txBody>
      </p:sp>
      <p:sp>
        <p:nvSpPr>
          <p:cNvPr id="40967" name="TextBox 15"/>
          <p:cNvSpPr txBox="1">
            <a:spLocks noChangeArrowheads="1"/>
          </p:cNvSpPr>
          <p:nvPr/>
        </p:nvSpPr>
        <p:spPr bwMode="auto">
          <a:xfrm>
            <a:off x="3841750" y="2835275"/>
            <a:ext cx="3059113"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just" eaLnBrk="1" hangingPunct="1"/>
            <a:r>
              <a:rPr lang="zh-CN" altLang="en-US" sz="1400">
                <a:solidFill>
                  <a:srgbClr val="000000"/>
                </a:solidFill>
                <a:latin typeface="微软雅黑" panose="020B0503020204020204" pitchFamily="34" charset="-122"/>
                <a:ea typeface="微软雅黑" panose="020B0503020204020204" pitchFamily="34" charset="-122"/>
              </a:rPr>
              <a:t>坚持党的领导</a:t>
            </a:r>
            <a:endParaRPr lang="zh-CN" altLang="en-US" sz="1400">
              <a:solidFill>
                <a:srgbClr val="DA0000"/>
              </a:solidFill>
              <a:latin typeface="微软雅黑" panose="020B0503020204020204" pitchFamily="34" charset="-122"/>
              <a:ea typeface="微软雅黑" panose="020B0503020204020204" pitchFamily="34" charset="-122"/>
            </a:endParaRPr>
          </a:p>
        </p:txBody>
      </p:sp>
      <p:sp>
        <p:nvSpPr>
          <p:cNvPr id="54" name="圆角矩形 8">
            <a:extLst>
              <a:ext uri="{FF2B5EF4-FFF2-40B4-BE49-F238E27FC236}"/>
            </a:extLst>
          </p:cNvPr>
          <p:cNvSpPr/>
          <p:nvPr/>
        </p:nvSpPr>
        <p:spPr bwMode="auto">
          <a:xfrm flipH="1" flipV="1">
            <a:off x="3495675" y="4324350"/>
            <a:ext cx="3194050" cy="704850"/>
          </a:xfrm>
          <a:prstGeom prst="wedgeRoundRectCallout">
            <a:avLst>
              <a:gd name="adj1" fmla="val -8474"/>
              <a:gd name="adj2" fmla="val 63932"/>
              <a:gd name="adj3" fmla="val 16667"/>
            </a:avLst>
          </a:prstGeom>
          <a:noFill/>
          <a:ln w="9525" cap="flat" cmpd="sng" algn="ctr">
            <a:solidFill>
              <a:schemeClr val="tx1"/>
            </a:solidFill>
            <a:prstDash val="dash"/>
            <a:round/>
            <a:headEnd type="none" w="med" len="med"/>
            <a:tailEnd type="none" w="med" len="med"/>
          </a:ln>
          <a:effectLst/>
        </p:spPr>
        <p:txBody>
          <a:bodyPr/>
          <a:lstStyle/>
          <a:p>
            <a:pPr eaLnBrk="1" fontAlgn="auto" hangingPunct="1">
              <a:spcBef>
                <a:spcPts val="0"/>
              </a:spcBef>
              <a:spcAft>
                <a:spcPts val="0"/>
              </a:spcAft>
              <a:defRPr/>
            </a:pPr>
            <a:endParaRPr lang="zh-CN" altLang="en-US" kern="0" dirty="0">
              <a:solidFill>
                <a:prstClr val="black"/>
              </a:solidFill>
              <a:latin typeface="Calibri" panose="020F0502020204030204"/>
              <a:ea typeface="微软雅黑" panose="020B0503020204020204" pitchFamily="34" charset="-122"/>
            </a:endParaRPr>
          </a:p>
        </p:txBody>
      </p:sp>
      <p:sp>
        <p:nvSpPr>
          <p:cNvPr id="40969" name="TextBox 15"/>
          <p:cNvSpPr txBox="1">
            <a:spLocks noChangeArrowheads="1"/>
          </p:cNvSpPr>
          <p:nvPr/>
        </p:nvSpPr>
        <p:spPr bwMode="auto">
          <a:xfrm>
            <a:off x="3719513" y="4562475"/>
            <a:ext cx="305435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just" eaLnBrk="1" hangingPunct="1"/>
            <a:r>
              <a:rPr lang="zh-CN" altLang="en-US" sz="1400">
                <a:solidFill>
                  <a:srgbClr val="000000"/>
                </a:solidFill>
                <a:latin typeface="微软雅黑" panose="020B0503020204020204" pitchFamily="34" charset="-122"/>
                <a:ea typeface="微软雅黑" panose="020B0503020204020204" pitchFamily="34" charset="-122"/>
              </a:rPr>
              <a:t>坚持正确政治方向</a:t>
            </a:r>
            <a:endParaRPr lang="zh-CN" altLang="en-US" sz="1400">
              <a:solidFill>
                <a:srgbClr val="DA0000"/>
              </a:solidFill>
              <a:latin typeface="微软雅黑" panose="020B0503020204020204" pitchFamily="34" charset="-122"/>
              <a:ea typeface="微软雅黑" panose="020B0503020204020204" pitchFamily="34" charset="-122"/>
            </a:endParaRPr>
          </a:p>
        </p:txBody>
      </p:sp>
      <p:sp>
        <p:nvSpPr>
          <p:cNvPr id="40970" name="TextBox 15"/>
          <p:cNvSpPr txBox="1">
            <a:spLocks noChangeArrowheads="1"/>
          </p:cNvSpPr>
          <p:nvPr/>
        </p:nvSpPr>
        <p:spPr bwMode="auto">
          <a:xfrm>
            <a:off x="7156450" y="2849563"/>
            <a:ext cx="2043113"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just" eaLnBrk="1" hangingPunct="1"/>
            <a:r>
              <a:rPr lang="zh-CN" altLang="en-US" sz="1400">
                <a:solidFill>
                  <a:srgbClr val="000000"/>
                </a:solidFill>
                <a:latin typeface="微软雅黑" panose="020B0503020204020204" pitchFamily="34" charset="-122"/>
                <a:ea typeface="微软雅黑" panose="020B0503020204020204" pitchFamily="34" charset="-122"/>
              </a:rPr>
              <a:t>坚持中国特色社会主义法治道路</a:t>
            </a:r>
            <a:endParaRPr lang="zh-CN" altLang="en-US" sz="1400">
              <a:solidFill>
                <a:srgbClr val="DA0000"/>
              </a:solidFill>
              <a:latin typeface="微软雅黑" panose="020B0503020204020204" pitchFamily="34" charset="-122"/>
              <a:ea typeface="微软雅黑" panose="020B0503020204020204" pitchFamily="34" charset="-122"/>
            </a:endParaRPr>
          </a:p>
        </p:txBody>
      </p:sp>
      <p:sp>
        <p:nvSpPr>
          <p:cNvPr id="40971" name="TextBox 15"/>
          <p:cNvSpPr txBox="1">
            <a:spLocks noChangeArrowheads="1"/>
          </p:cNvSpPr>
          <p:nvPr/>
        </p:nvSpPr>
        <p:spPr bwMode="auto">
          <a:xfrm>
            <a:off x="7537450" y="4595813"/>
            <a:ext cx="266065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just" eaLnBrk="1" hangingPunct="1"/>
            <a:r>
              <a:rPr lang="zh-CN" altLang="en-US" sz="1400">
                <a:solidFill>
                  <a:srgbClr val="000000"/>
                </a:solidFill>
                <a:latin typeface="微软雅黑" panose="020B0503020204020204" pitchFamily="34" charset="-122"/>
                <a:ea typeface="微软雅黑" panose="020B0503020204020204" pitchFamily="34" charset="-122"/>
              </a:rPr>
              <a:t>严格依法按程序进行</a:t>
            </a:r>
            <a:endParaRPr lang="zh-CN" altLang="en-US" sz="1400">
              <a:solidFill>
                <a:srgbClr val="DA0000"/>
              </a:solidFill>
              <a:latin typeface="微软雅黑" panose="020B0503020204020204" pitchFamily="34" charset="-122"/>
              <a:ea typeface="微软雅黑" panose="020B0503020204020204" pitchFamily="34" charset="-122"/>
            </a:endParaRPr>
          </a:p>
        </p:txBody>
      </p:sp>
      <p:sp>
        <p:nvSpPr>
          <p:cNvPr id="58" name="椭圆 57">
            <a:extLst>
              <a:ext uri="{FF2B5EF4-FFF2-40B4-BE49-F238E27FC236}"/>
            </a:extLst>
          </p:cNvPr>
          <p:cNvSpPr/>
          <p:nvPr/>
        </p:nvSpPr>
        <p:spPr>
          <a:xfrm>
            <a:off x="3549650" y="3595688"/>
            <a:ext cx="473075" cy="473075"/>
          </a:xfrm>
          <a:prstGeom prst="ellipse">
            <a:avLst/>
          </a:prstGeom>
          <a:solidFill>
            <a:srgbClr val="DA0000"/>
          </a:solidFill>
          <a:ln w="12700" cap="flat" cmpd="sng" algn="ctr">
            <a:noFill/>
            <a:prstDash val="solid"/>
            <a:miter lim="800000"/>
          </a:ln>
          <a:effectLst/>
        </p:spPr>
        <p:txBody>
          <a:bodyPr anchor="ctr"/>
          <a:lstStyle/>
          <a:p>
            <a:pPr algn="ctr" eaLnBrk="1" fontAlgn="auto" hangingPunct="1">
              <a:spcBef>
                <a:spcPts val="0"/>
              </a:spcBef>
              <a:spcAft>
                <a:spcPts val="0"/>
              </a:spcAft>
              <a:defRPr/>
            </a:pPr>
            <a:r>
              <a:rPr lang="en-US" altLang="zh-CN" sz="2400" kern="0" dirty="0">
                <a:solidFill>
                  <a:prstClr val="white"/>
                </a:solidFill>
                <a:latin typeface="Impact" panose="020B0806030902050204" pitchFamily="34" charset="0"/>
                <a:ea typeface="微软雅黑" panose="020B0503020204020204" pitchFamily="34" charset="-122"/>
              </a:rPr>
              <a:t>1</a:t>
            </a:r>
            <a:endParaRPr lang="zh-CN" altLang="en-US" sz="2400" kern="0" dirty="0">
              <a:solidFill>
                <a:prstClr val="white"/>
              </a:solidFill>
              <a:latin typeface="Impact" panose="020B0806030902050204" pitchFamily="34" charset="0"/>
              <a:ea typeface="微软雅黑" panose="020B0503020204020204" pitchFamily="34" charset="-122"/>
            </a:endParaRPr>
          </a:p>
        </p:txBody>
      </p:sp>
      <p:sp>
        <p:nvSpPr>
          <p:cNvPr id="59" name="椭圆 58">
            <a:extLst>
              <a:ext uri="{FF2B5EF4-FFF2-40B4-BE49-F238E27FC236}"/>
            </a:extLst>
          </p:cNvPr>
          <p:cNvSpPr/>
          <p:nvPr/>
        </p:nvSpPr>
        <p:spPr>
          <a:xfrm>
            <a:off x="4943475" y="3595688"/>
            <a:ext cx="473075" cy="473075"/>
          </a:xfrm>
          <a:prstGeom prst="ellipse">
            <a:avLst/>
          </a:prstGeom>
          <a:solidFill>
            <a:srgbClr val="DA0000"/>
          </a:solidFill>
          <a:ln w="12700" cap="flat" cmpd="sng" algn="ctr">
            <a:noFill/>
            <a:prstDash val="solid"/>
            <a:miter lim="800000"/>
          </a:ln>
          <a:effectLst/>
        </p:spPr>
        <p:txBody>
          <a:bodyPr anchor="ctr"/>
          <a:lstStyle/>
          <a:p>
            <a:pPr algn="ctr" eaLnBrk="1" fontAlgn="auto" hangingPunct="1">
              <a:spcBef>
                <a:spcPts val="0"/>
              </a:spcBef>
              <a:spcAft>
                <a:spcPts val="0"/>
              </a:spcAft>
              <a:defRPr/>
            </a:pPr>
            <a:r>
              <a:rPr lang="en-US" altLang="zh-CN" sz="2400" kern="0" dirty="0">
                <a:solidFill>
                  <a:prstClr val="white"/>
                </a:solidFill>
                <a:latin typeface="Impact" panose="020B0806030902050204" pitchFamily="34" charset="0"/>
                <a:ea typeface="微软雅黑" panose="020B0503020204020204" pitchFamily="34" charset="-122"/>
              </a:rPr>
              <a:t>2</a:t>
            </a:r>
            <a:endParaRPr lang="zh-CN" altLang="en-US" sz="2400" kern="0" dirty="0">
              <a:solidFill>
                <a:prstClr val="white"/>
              </a:solidFill>
              <a:latin typeface="Impact" panose="020B0806030902050204" pitchFamily="34" charset="0"/>
              <a:ea typeface="微软雅黑" panose="020B0503020204020204" pitchFamily="34" charset="-122"/>
            </a:endParaRPr>
          </a:p>
        </p:txBody>
      </p:sp>
      <p:sp>
        <p:nvSpPr>
          <p:cNvPr id="60" name="椭圆 59">
            <a:extLst>
              <a:ext uri="{FF2B5EF4-FFF2-40B4-BE49-F238E27FC236}"/>
            </a:extLst>
          </p:cNvPr>
          <p:cNvSpPr/>
          <p:nvPr/>
        </p:nvSpPr>
        <p:spPr>
          <a:xfrm>
            <a:off x="7123113" y="3595688"/>
            <a:ext cx="473075" cy="473075"/>
          </a:xfrm>
          <a:prstGeom prst="ellipse">
            <a:avLst/>
          </a:prstGeom>
          <a:solidFill>
            <a:srgbClr val="DA0000"/>
          </a:solidFill>
          <a:ln w="12700" cap="flat" cmpd="sng" algn="ctr">
            <a:noFill/>
            <a:prstDash val="solid"/>
            <a:miter lim="800000"/>
          </a:ln>
          <a:effectLst/>
        </p:spPr>
        <p:txBody>
          <a:bodyPr anchor="ctr"/>
          <a:lstStyle/>
          <a:p>
            <a:pPr algn="ctr" eaLnBrk="1" fontAlgn="auto" hangingPunct="1">
              <a:spcBef>
                <a:spcPts val="0"/>
              </a:spcBef>
              <a:spcAft>
                <a:spcPts val="0"/>
              </a:spcAft>
              <a:defRPr/>
            </a:pPr>
            <a:r>
              <a:rPr lang="en-US" altLang="zh-CN" sz="2400" kern="0" dirty="0">
                <a:solidFill>
                  <a:prstClr val="white"/>
                </a:solidFill>
                <a:latin typeface="Impact" panose="020B0806030902050204" pitchFamily="34" charset="0"/>
                <a:ea typeface="微软雅黑" panose="020B0503020204020204" pitchFamily="34" charset="-122"/>
              </a:rPr>
              <a:t>3</a:t>
            </a:r>
            <a:endParaRPr lang="zh-CN" altLang="en-US" sz="2400" kern="0" dirty="0">
              <a:solidFill>
                <a:prstClr val="white"/>
              </a:solidFill>
              <a:latin typeface="Impact" panose="020B0806030902050204" pitchFamily="34" charset="0"/>
              <a:ea typeface="微软雅黑" panose="020B0503020204020204" pitchFamily="34" charset="-122"/>
            </a:endParaRPr>
          </a:p>
        </p:txBody>
      </p:sp>
      <p:sp>
        <p:nvSpPr>
          <p:cNvPr id="61" name="椭圆 60">
            <a:extLst>
              <a:ext uri="{FF2B5EF4-FFF2-40B4-BE49-F238E27FC236}"/>
            </a:extLst>
          </p:cNvPr>
          <p:cNvSpPr/>
          <p:nvPr/>
        </p:nvSpPr>
        <p:spPr>
          <a:xfrm>
            <a:off x="8532813" y="3595688"/>
            <a:ext cx="473075" cy="473075"/>
          </a:xfrm>
          <a:prstGeom prst="ellipse">
            <a:avLst/>
          </a:prstGeom>
          <a:solidFill>
            <a:srgbClr val="DA0000"/>
          </a:solidFill>
          <a:ln w="12700" cap="flat" cmpd="sng" algn="ctr">
            <a:noFill/>
            <a:prstDash val="solid"/>
            <a:miter lim="800000"/>
          </a:ln>
          <a:effectLst/>
        </p:spPr>
        <p:txBody>
          <a:bodyPr anchor="ctr"/>
          <a:lstStyle/>
          <a:p>
            <a:pPr algn="ctr" eaLnBrk="1" fontAlgn="auto" hangingPunct="1">
              <a:spcBef>
                <a:spcPts val="0"/>
              </a:spcBef>
              <a:spcAft>
                <a:spcPts val="0"/>
              </a:spcAft>
              <a:defRPr/>
            </a:pPr>
            <a:r>
              <a:rPr lang="en-US" altLang="zh-CN" sz="2400" kern="0" dirty="0">
                <a:solidFill>
                  <a:prstClr val="white"/>
                </a:solidFill>
                <a:latin typeface="Impact" panose="020B0806030902050204" pitchFamily="34" charset="0"/>
                <a:ea typeface="微软雅黑" panose="020B0503020204020204" pitchFamily="34" charset="-122"/>
              </a:rPr>
              <a:t>4</a:t>
            </a:r>
            <a:endParaRPr lang="zh-CN" altLang="en-US" sz="2400" kern="0" dirty="0">
              <a:solidFill>
                <a:prstClr val="white"/>
              </a:solidFill>
              <a:latin typeface="Impact" panose="020B0806030902050204" pitchFamily="34" charset="0"/>
              <a:ea typeface="微软雅黑" panose="020B0503020204020204" pitchFamily="34" charset="-122"/>
            </a:endParaRPr>
          </a:p>
        </p:txBody>
      </p:sp>
      <p:sp>
        <p:nvSpPr>
          <p:cNvPr id="62" name="圆角矩形 8">
            <a:extLst>
              <a:ext uri="{FF2B5EF4-FFF2-40B4-BE49-F238E27FC236}"/>
            </a:extLst>
          </p:cNvPr>
          <p:cNvSpPr/>
          <p:nvPr/>
        </p:nvSpPr>
        <p:spPr bwMode="auto">
          <a:xfrm>
            <a:off x="6826250" y="2630488"/>
            <a:ext cx="3192463" cy="706437"/>
          </a:xfrm>
          <a:prstGeom prst="wedgeRoundRectCallout">
            <a:avLst>
              <a:gd name="adj1" fmla="val -33517"/>
              <a:gd name="adj2" fmla="val 60893"/>
              <a:gd name="adj3" fmla="val 16667"/>
            </a:avLst>
          </a:prstGeom>
          <a:noFill/>
          <a:ln w="9525" cap="flat" cmpd="sng" algn="ctr">
            <a:solidFill>
              <a:schemeClr val="tx1"/>
            </a:solidFill>
            <a:prstDash val="dash"/>
            <a:round/>
            <a:headEnd type="none" w="med" len="med"/>
            <a:tailEnd type="none" w="med" len="med"/>
          </a:ln>
          <a:effectLst/>
        </p:spPr>
        <p:txBody>
          <a:bodyPr/>
          <a:lstStyle/>
          <a:p>
            <a:pPr eaLnBrk="1" fontAlgn="auto" hangingPunct="1">
              <a:spcBef>
                <a:spcPts val="0"/>
              </a:spcBef>
              <a:spcAft>
                <a:spcPts val="0"/>
              </a:spcAft>
              <a:defRPr/>
            </a:pPr>
            <a:endParaRPr lang="zh-CN" altLang="en-US" kern="0" dirty="0">
              <a:solidFill>
                <a:prstClr val="black"/>
              </a:solidFill>
              <a:latin typeface="Calibri" panose="020F0502020204030204"/>
              <a:ea typeface="微软雅黑" panose="020B0503020204020204" pitchFamily="34" charset="-122"/>
            </a:endParaRPr>
          </a:p>
        </p:txBody>
      </p:sp>
      <p:sp>
        <p:nvSpPr>
          <p:cNvPr id="63" name="圆角矩形 8">
            <a:extLst>
              <a:ext uri="{FF2B5EF4-FFF2-40B4-BE49-F238E27FC236}"/>
            </a:extLst>
          </p:cNvPr>
          <p:cNvSpPr/>
          <p:nvPr/>
        </p:nvSpPr>
        <p:spPr bwMode="auto">
          <a:xfrm flipH="1" flipV="1">
            <a:off x="7156450" y="4322763"/>
            <a:ext cx="3194050" cy="704850"/>
          </a:xfrm>
          <a:prstGeom prst="wedgeRoundRectCallout">
            <a:avLst>
              <a:gd name="adj1" fmla="val -8474"/>
              <a:gd name="adj2" fmla="val 63932"/>
              <a:gd name="adj3" fmla="val 16667"/>
            </a:avLst>
          </a:prstGeom>
          <a:noFill/>
          <a:ln w="9525" cap="flat" cmpd="sng" algn="ctr">
            <a:solidFill>
              <a:schemeClr val="tx1"/>
            </a:solidFill>
            <a:prstDash val="dash"/>
            <a:round/>
            <a:headEnd type="none" w="med" len="med"/>
            <a:tailEnd type="none" w="med" len="med"/>
          </a:ln>
          <a:effectLst/>
        </p:spPr>
        <p:txBody>
          <a:bodyPr/>
          <a:lstStyle/>
          <a:p>
            <a:pPr eaLnBrk="1" fontAlgn="auto" hangingPunct="1">
              <a:spcBef>
                <a:spcPts val="0"/>
              </a:spcBef>
              <a:spcAft>
                <a:spcPts val="0"/>
              </a:spcAft>
              <a:defRPr/>
            </a:pPr>
            <a:endParaRPr lang="zh-CN" altLang="en-US" kern="0" dirty="0">
              <a:solidFill>
                <a:prstClr val="black"/>
              </a:solidFill>
              <a:latin typeface="Calibri" panose="020F0502020204030204"/>
              <a:ea typeface="微软雅黑" panose="020B0503020204020204" pitchFamily="34" charset="-122"/>
            </a:endParaRPr>
          </a:p>
        </p:txBody>
      </p:sp>
    </p:spTree>
    <p:extLst>
      <p:ext uri="{BB962C8B-B14F-4D97-AF65-F5344CB8AC3E}">
        <p14:creationId xmlns:p14="http://schemas.microsoft.com/office/powerpoint/2010/main" val="775716572"/>
      </p:ext>
    </p:extLst>
  </p:cSld>
  <p:clrMapOvr>
    <a:masterClrMapping/>
  </p:clrMapOvr>
  <p:transition spd="slow" advTm="6500"/>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3010" name="组合 15"/>
          <p:cNvGrpSpPr>
            <a:grpSpLocks/>
          </p:cNvGrpSpPr>
          <p:nvPr/>
        </p:nvGrpSpPr>
        <p:grpSpPr bwMode="auto">
          <a:xfrm>
            <a:off x="3338513" y="492125"/>
            <a:ext cx="6281737" cy="933450"/>
            <a:chOff x="2380670" y="202270"/>
            <a:chExt cx="6282028" cy="933485"/>
          </a:xfrm>
        </p:grpSpPr>
        <p:grpSp>
          <p:nvGrpSpPr>
            <p:cNvPr id="43027" name="组合 16"/>
            <p:cNvGrpSpPr>
              <a:grpSpLocks/>
            </p:cNvGrpSpPr>
            <p:nvPr/>
          </p:nvGrpSpPr>
          <p:grpSpPr bwMode="auto">
            <a:xfrm>
              <a:off x="2380670" y="202270"/>
              <a:ext cx="5901028" cy="933485"/>
              <a:chOff x="2380670" y="202270"/>
              <a:chExt cx="5901028" cy="933485"/>
            </a:xfrm>
          </p:grpSpPr>
          <p:sp>
            <p:nvSpPr>
              <p:cNvPr id="19" name="圆角矩形 18"/>
              <p:cNvSpPr/>
              <p:nvPr/>
            </p:nvSpPr>
            <p:spPr>
              <a:xfrm>
                <a:off x="2380670" y="202270"/>
                <a:ext cx="5901028" cy="933485"/>
              </a:xfrm>
              <a:prstGeom prst="roundRect">
                <a:avLst/>
              </a:prstGeom>
              <a:gradFill flip="none" rotWithShape="1">
                <a:gsLst>
                  <a:gs pos="0">
                    <a:srgbClr val="C00000"/>
                  </a:gs>
                  <a:gs pos="62000">
                    <a:srgbClr val="FF0000"/>
                  </a:gs>
                  <a:gs pos="100000">
                    <a:srgbClr val="C00000"/>
                  </a:gs>
                </a:gsLst>
                <a:lin ang="5400000" scaled="1"/>
                <a:tileRect/>
              </a:gradFill>
              <a:ln w="28575">
                <a:gradFill>
                  <a:gsLst>
                    <a:gs pos="50000">
                      <a:srgbClr val="FFFF00"/>
                    </a:gs>
                    <a:gs pos="0">
                      <a:srgbClr val="FFA000"/>
                    </a:gs>
                    <a:gs pos="100000">
                      <a:srgbClr val="FFA000"/>
                    </a:gs>
                  </a:gsLst>
                  <a:lin ang="1800000" scaled="0"/>
                </a:gradFill>
              </a:ln>
              <a:effectLst>
                <a:outerShdw blurRad="203200" dist="101600" dir="2700000" algn="tl"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solidFill>
                    <a:prstClr val="white"/>
                  </a:solidFill>
                </a:endParaRPr>
              </a:p>
            </p:txBody>
          </p:sp>
          <p:pic>
            <p:nvPicPr>
              <p:cNvPr id="43032" name="图片 19"/>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380670" y="262478"/>
                <a:ext cx="1026740" cy="8732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43028" name="文本框 17"/>
            <p:cNvSpPr txBox="1">
              <a:spLocks noChangeArrowheads="1"/>
            </p:cNvSpPr>
            <p:nvPr/>
          </p:nvSpPr>
          <p:spPr bwMode="auto">
            <a:xfrm>
              <a:off x="3483610" y="345173"/>
              <a:ext cx="5179088"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4000" b="1">
                  <a:solidFill>
                    <a:schemeClr val="bg1"/>
                  </a:solidFill>
                  <a:latin typeface="微软雅黑" panose="020B0503020204020204" pitchFamily="34" charset="-122"/>
                  <a:ea typeface="微软雅黑" panose="020B0503020204020204" pitchFamily="34" charset="-122"/>
                </a:rPr>
                <a:t>本次宪法修改的原则</a:t>
              </a:r>
            </a:p>
          </p:txBody>
        </p:sp>
      </p:grpSp>
      <p:grpSp>
        <p:nvGrpSpPr>
          <p:cNvPr id="43011" name="组合 48"/>
          <p:cNvGrpSpPr>
            <a:grpSpLocks/>
          </p:cNvGrpSpPr>
          <p:nvPr/>
        </p:nvGrpSpPr>
        <p:grpSpPr bwMode="auto">
          <a:xfrm>
            <a:off x="301625" y="3624263"/>
            <a:ext cx="11641138" cy="273050"/>
            <a:chOff x="0" y="3740458"/>
            <a:chExt cx="11641291" cy="273402"/>
          </a:xfrm>
        </p:grpSpPr>
        <p:sp>
          <p:nvSpPr>
            <p:cNvPr id="50" name="矩形 49">
              <a:extLst>
                <a:ext uri="{FF2B5EF4-FFF2-40B4-BE49-F238E27FC236}"/>
              </a:extLst>
            </p:cNvPr>
            <p:cNvSpPr/>
            <p:nvPr/>
          </p:nvSpPr>
          <p:spPr bwMode="auto">
            <a:xfrm>
              <a:off x="0" y="3826294"/>
              <a:ext cx="11520639" cy="109678"/>
            </a:xfrm>
            <a:prstGeom prst="rect">
              <a:avLst/>
            </a:prstGeom>
            <a:solidFill>
              <a:sysClr val="windowText" lastClr="000000">
                <a:lumMod val="50000"/>
                <a:lumOff val="50000"/>
              </a:sysClr>
            </a:solidFill>
            <a:ln w="9525" cap="flat" cmpd="sng" algn="ctr">
              <a:noFill/>
              <a:prstDash val="solid"/>
              <a:round/>
              <a:headEnd type="none" w="med" len="med"/>
              <a:tailEnd type="none" w="med" len="med"/>
            </a:ln>
            <a:effectLst/>
          </p:spPr>
          <p:txBody>
            <a:bodyPr/>
            <a:lstStyle/>
            <a:p>
              <a:pPr eaLnBrk="1" hangingPunct="1">
                <a:buFont typeface="Arial" panose="020B0604020202020204" pitchFamily="34" charset="0"/>
                <a:buNone/>
                <a:defRPr/>
              </a:pPr>
              <a:endParaRPr lang="zh-CN" altLang="en-US" kern="0" dirty="0">
                <a:solidFill>
                  <a:prstClr val="black"/>
                </a:solidFill>
                <a:latin typeface="Arial" panose="020B0604020202020204" pitchFamily="34" charset="0"/>
                <a:ea typeface="微软雅黑" panose="020B0503020204020204" pitchFamily="34" charset="-122"/>
              </a:endParaRPr>
            </a:p>
          </p:txBody>
        </p:sp>
        <p:sp>
          <p:nvSpPr>
            <p:cNvPr id="51" name="等腰三角形 50">
              <a:extLst>
                <a:ext uri="{FF2B5EF4-FFF2-40B4-BE49-F238E27FC236}"/>
              </a:extLst>
            </p:cNvPr>
            <p:cNvSpPr/>
            <p:nvPr/>
          </p:nvSpPr>
          <p:spPr>
            <a:xfrm rot="5400000">
              <a:off x="11401402" y="3773970"/>
              <a:ext cx="273402" cy="206378"/>
            </a:xfrm>
            <a:prstGeom prst="triangle">
              <a:avLst/>
            </a:prstGeom>
            <a:solidFill>
              <a:sysClr val="windowText" lastClr="000000">
                <a:lumMod val="50000"/>
                <a:lumOff val="50000"/>
              </a:sysClr>
            </a:solidFill>
            <a:ln w="12700" cap="flat" cmpd="sng" algn="ctr">
              <a:noFill/>
              <a:prstDash val="solid"/>
              <a:miter lim="800000"/>
            </a:ln>
            <a:effectLst/>
          </p:spPr>
          <p:txBody>
            <a:bodyPr anchor="ctr"/>
            <a:lstStyle/>
            <a:p>
              <a:pPr algn="ctr" eaLnBrk="1" fontAlgn="auto" hangingPunct="1">
                <a:spcBef>
                  <a:spcPts val="0"/>
                </a:spcBef>
                <a:spcAft>
                  <a:spcPts val="0"/>
                </a:spcAft>
                <a:defRPr/>
              </a:pPr>
              <a:endParaRPr lang="zh-CN" altLang="en-US" kern="0" dirty="0">
                <a:solidFill>
                  <a:prstClr val="white"/>
                </a:solidFill>
                <a:latin typeface="Calibri" panose="020F0502020204030204"/>
                <a:ea typeface="微软雅黑" panose="020B0503020204020204" pitchFamily="34" charset="-122"/>
              </a:endParaRPr>
            </a:p>
          </p:txBody>
        </p:sp>
      </p:grpSp>
      <p:sp>
        <p:nvSpPr>
          <p:cNvPr id="52" name="圆角矩形 8">
            <a:extLst>
              <a:ext uri="{FF2B5EF4-FFF2-40B4-BE49-F238E27FC236}"/>
            </a:extLst>
          </p:cNvPr>
          <p:cNvSpPr/>
          <p:nvPr/>
        </p:nvSpPr>
        <p:spPr bwMode="auto">
          <a:xfrm>
            <a:off x="1762125" y="2370138"/>
            <a:ext cx="4325938" cy="812800"/>
          </a:xfrm>
          <a:prstGeom prst="wedgeRoundRectCallout">
            <a:avLst>
              <a:gd name="adj1" fmla="val -33517"/>
              <a:gd name="adj2" fmla="val 60893"/>
              <a:gd name="adj3" fmla="val 16667"/>
            </a:avLst>
          </a:prstGeom>
          <a:noFill/>
          <a:ln w="9525" cap="flat" cmpd="sng" algn="ctr">
            <a:solidFill>
              <a:schemeClr val="tx1"/>
            </a:solidFill>
            <a:prstDash val="dash"/>
            <a:round/>
            <a:headEnd type="none" w="med" len="med"/>
            <a:tailEnd type="none" w="med" len="med"/>
          </a:ln>
          <a:effectLst/>
        </p:spPr>
        <p:txBody>
          <a:bodyPr/>
          <a:lstStyle/>
          <a:p>
            <a:pPr eaLnBrk="1" fontAlgn="auto" hangingPunct="1">
              <a:spcBef>
                <a:spcPts val="0"/>
              </a:spcBef>
              <a:spcAft>
                <a:spcPts val="0"/>
              </a:spcAft>
              <a:defRPr/>
            </a:pPr>
            <a:endParaRPr lang="zh-CN" altLang="en-US" kern="0" dirty="0">
              <a:solidFill>
                <a:prstClr val="black"/>
              </a:solidFill>
              <a:latin typeface="Calibri" panose="020F0502020204030204"/>
              <a:ea typeface="微软雅黑" panose="020B0503020204020204" pitchFamily="34" charset="-122"/>
            </a:endParaRPr>
          </a:p>
        </p:txBody>
      </p:sp>
      <p:sp>
        <p:nvSpPr>
          <p:cNvPr id="43013" name="TextBox 15"/>
          <p:cNvSpPr txBox="1">
            <a:spLocks noChangeArrowheads="1"/>
          </p:cNvSpPr>
          <p:nvPr/>
        </p:nvSpPr>
        <p:spPr bwMode="auto">
          <a:xfrm>
            <a:off x="2014538" y="2398713"/>
            <a:ext cx="3862387" cy="738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just" eaLnBrk="1" hangingPunct="1">
              <a:lnSpc>
                <a:spcPct val="150000"/>
              </a:lnSpc>
            </a:pPr>
            <a:r>
              <a:rPr lang="zh-CN" altLang="en-US" sz="1400">
                <a:solidFill>
                  <a:srgbClr val="000000"/>
                </a:solidFill>
                <a:latin typeface="微软雅黑" panose="020B0503020204020204" pitchFamily="34" charset="-122"/>
                <a:ea typeface="微软雅黑" panose="020B0503020204020204" pitchFamily="34" charset="-122"/>
              </a:rPr>
              <a:t>充分发扬民主、广泛凝聚共识，确保反映人民意志、得到人民拥护</a:t>
            </a:r>
            <a:endParaRPr lang="zh-CN" altLang="en-US" sz="1400">
              <a:solidFill>
                <a:srgbClr val="DA0000"/>
              </a:solidFill>
              <a:latin typeface="微软雅黑" panose="020B0503020204020204" pitchFamily="34" charset="-122"/>
              <a:ea typeface="微软雅黑" panose="020B0503020204020204" pitchFamily="34" charset="-122"/>
            </a:endParaRPr>
          </a:p>
        </p:txBody>
      </p:sp>
      <p:sp>
        <p:nvSpPr>
          <p:cNvPr id="54" name="圆角矩形 8">
            <a:extLst>
              <a:ext uri="{FF2B5EF4-FFF2-40B4-BE49-F238E27FC236}"/>
            </a:extLst>
          </p:cNvPr>
          <p:cNvSpPr/>
          <p:nvPr/>
        </p:nvSpPr>
        <p:spPr bwMode="auto">
          <a:xfrm flipH="1" flipV="1">
            <a:off x="1762125" y="4486275"/>
            <a:ext cx="4325938" cy="942975"/>
          </a:xfrm>
          <a:prstGeom prst="wedgeRoundRectCallout">
            <a:avLst>
              <a:gd name="adj1" fmla="val -8474"/>
              <a:gd name="adj2" fmla="val 63932"/>
              <a:gd name="adj3" fmla="val 16667"/>
            </a:avLst>
          </a:prstGeom>
          <a:noFill/>
          <a:ln w="9525" cap="flat" cmpd="sng" algn="ctr">
            <a:solidFill>
              <a:schemeClr val="tx1"/>
            </a:solidFill>
            <a:prstDash val="dash"/>
            <a:round/>
            <a:headEnd type="none" w="med" len="med"/>
            <a:tailEnd type="none" w="med" len="med"/>
          </a:ln>
          <a:effectLst/>
        </p:spPr>
        <p:txBody>
          <a:bodyPr/>
          <a:lstStyle/>
          <a:p>
            <a:pPr eaLnBrk="1" fontAlgn="auto" hangingPunct="1">
              <a:spcBef>
                <a:spcPts val="0"/>
              </a:spcBef>
              <a:spcAft>
                <a:spcPts val="0"/>
              </a:spcAft>
              <a:defRPr/>
            </a:pPr>
            <a:endParaRPr lang="zh-CN" altLang="en-US" kern="0" dirty="0">
              <a:solidFill>
                <a:prstClr val="black"/>
              </a:solidFill>
              <a:latin typeface="Calibri" panose="020F0502020204030204"/>
              <a:ea typeface="微软雅黑" panose="020B0503020204020204" pitchFamily="34" charset="-122"/>
            </a:endParaRPr>
          </a:p>
        </p:txBody>
      </p:sp>
      <p:sp>
        <p:nvSpPr>
          <p:cNvPr id="43015" name="TextBox 15"/>
          <p:cNvSpPr txBox="1">
            <a:spLocks noChangeArrowheads="1"/>
          </p:cNvSpPr>
          <p:nvPr/>
        </p:nvSpPr>
        <p:spPr bwMode="auto">
          <a:xfrm>
            <a:off x="2014538" y="4638675"/>
            <a:ext cx="3856037" cy="738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just" eaLnBrk="1" hangingPunct="1">
              <a:lnSpc>
                <a:spcPct val="150000"/>
              </a:lnSpc>
            </a:pPr>
            <a:r>
              <a:rPr lang="zh-CN" altLang="en-US" sz="1400">
                <a:solidFill>
                  <a:srgbClr val="000000"/>
                </a:solidFill>
                <a:latin typeface="微软雅黑" panose="020B0503020204020204" pitchFamily="34" charset="-122"/>
                <a:ea typeface="微软雅黑" panose="020B0503020204020204" pitchFamily="34" charset="-122"/>
              </a:rPr>
              <a:t>做到既顺应党和人民事业发展要求，又遵循宪法法律发展规律</a:t>
            </a:r>
            <a:endParaRPr lang="zh-CN" altLang="en-US" sz="1400">
              <a:solidFill>
                <a:srgbClr val="DA0000"/>
              </a:solidFill>
              <a:latin typeface="微软雅黑" panose="020B0503020204020204" pitchFamily="34" charset="-122"/>
              <a:ea typeface="微软雅黑" panose="020B0503020204020204" pitchFamily="34" charset="-122"/>
            </a:endParaRPr>
          </a:p>
        </p:txBody>
      </p:sp>
      <p:sp>
        <p:nvSpPr>
          <p:cNvPr id="43016" name="TextBox 15"/>
          <p:cNvSpPr txBox="1">
            <a:spLocks noChangeArrowheads="1"/>
          </p:cNvSpPr>
          <p:nvPr/>
        </p:nvSpPr>
        <p:spPr bwMode="auto">
          <a:xfrm>
            <a:off x="6797675" y="2562225"/>
            <a:ext cx="3730625" cy="415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just" eaLnBrk="1" hangingPunct="1">
              <a:lnSpc>
                <a:spcPct val="150000"/>
              </a:lnSpc>
            </a:pPr>
            <a:r>
              <a:rPr lang="zh-CN" altLang="en-US" sz="1400">
                <a:solidFill>
                  <a:srgbClr val="000000"/>
                </a:solidFill>
                <a:latin typeface="微软雅黑" panose="020B0503020204020204" pitchFamily="34" charset="-122"/>
                <a:ea typeface="微软雅黑" panose="020B0503020204020204" pitchFamily="34" charset="-122"/>
              </a:rPr>
              <a:t>坚持对宪法作部分修改、不作大改的原则</a:t>
            </a:r>
            <a:endParaRPr lang="zh-CN" altLang="en-US" sz="1400">
              <a:solidFill>
                <a:srgbClr val="DA0000"/>
              </a:solidFill>
              <a:latin typeface="微软雅黑" panose="020B0503020204020204" pitchFamily="34" charset="-122"/>
              <a:ea typeface="微软雅黑" panose="020B0503020204020204" pitchFamily="34" charset="-122"/>
            </a:endParaRPr>
          </a:p>
        </p:txBody>
      </p:sp>
      <p:sp>
        <p:nvSpPr>
          <p:cNvPr id="43017" name="TextBox 15"/>
          <p:cNvSpPr txBox="1">
            <a:spLocks noChangeArrowheads="1"/>
          </p:cNvSpPr>
          <p:nvPr/>
        </p:nvSpPr>
        <p:spPr bwMode="auto">
          <a:xfrm>
            <a:off x="6850063" y="4743450"/>
            <a:ext cx="4059237"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just" eaLnBrk="1" hangingPunct="1"/>
            <a:r>
              <a:rPr lang="zh-CN" altLang="en-US" sz="1400">
                <a:solidFill>
                  <a:srgbClr val="000000"/>
                </a:solidFill>
                <a:latin typeface="微软雅黑" panose="020B0503020204020204" pitchFamily="34" charset="-122"/>
                <a:ea typeface="微软雅黑" panose="020B0503020204020204" pitchFamily="34" charset="-122"/>
              </a:rPr>
              <a:t>保持宪法连续性、稳定性、权威性</a:t>
            </a:r>
            <a:endParaRPr lang="zh-CN" altLang="en-US" sz="1400">
              <a:solidFill>
                <a:srgbClr val="DA0000"/>
              </a:solidFill>
              <a:latin typeface="微软雅黑" panose="020B0503020204020204" pitchFamily="34" charset="-122"/>
              <a:ea typeface="微软雅黑" panose="020B0503020204020204" pitchFamily="34" charset="-122"/>
            </a:endParaRPr>
          </a:p>
        </p:txBody>
      </p:sp>
      <p:sp>
        <p:nvSpPr>
          <p:cNvPr id="58" name="椭圆 57">
            <a:extLst>
              <a:ext uri="{FF2B5EF4-FFF2-40B4-BE49-F238E27FC236}"/>
            </a:extLst>
          </p:cNvPr>
          <p:cNvSpPr/>
          <p:nvPr/>
        </p:nvSpPr>
        <p:spPr>
          <a:xfrm>
            <a:off x="2173288" y="3452813"/>
            <a:ext cx="622300" cy="623887"/>
          </a:xfrm>
          <a:prstGeom prst="ellipse">
            <a:avLst/>
          </a:prstGeom>
          <a:solidFill>
            <a:srgbClr val="DA0000"/>
          </a:solidFill>
          <a:ln w="12700" cap="flat" cmpd="sng" algn="ctr">
            <a:noFill/>
            <a:prstDash val="solid"/>
            <a:miter lim="800000"/>
          </a:ln>
          <a:effectLst/>
        </p:spPr>
        <p:txBody>
          <a:bodyPr anchor="ctr"/>
          <a:lstStyle/>
          <a:p>
            <a:pPr algn="ctr" eaLnBrk="1" fontAlgn="auto" hangingPunct="1">
              <a:spcBef>
                <a:spcPts val="0"/>
              </a:spcBef>
              <a:spcAft>
                <a:spcPts val="0"/>
              </a:spcAft>
              <a:defRPr/>
            </a:pPr>
            <a:r>
              <a:rPr lang="en-US" altLang="zh-CN" sz="2400" kern="0" dirty="0">
                <a:solidFill>
                  <a:prstClr val="white"/>
                </a:solidFill>
                <a:latin typeface="Impact" panose="020B0806030902050204" pitchFamily="34" charset="0"/>
                <a:ea typeface="微软雅黑" panose="020B0503020204020204" pitchFamily="34" charset="-122"/>
              </a:rPr>
              <a:t>5</a:t>
            </a:r>
            <a:endParaRPr lang="zh-CN" altLang="en-US" sz="2400" kern="0" dirty="0">
              <a:solidFill>
                <a:prstClr val="white"/>
              </a:solidFill>
              <a:latin typeface="Impact" panose="020B0806030902050204" pitchFamily="34" charset="0"/>
              <a:ea typeface="微软雅黑" panose="020B0503020204020204" pitchFamily="34" charset="-122"/>
            </a:endParaRPr>
          </a:p>
        </p:txBody>
      </p:sp>
      <p:sp>
        <p:nvSpPr>
          <p:cNvPr id="59" name="椭圆 58">
            <a:extLst>
              <a:ext uri="{FF2B5EF4-FFF2-40B4-BE49-F238E27FC236}"/>
            </a:extLst>
          </p:cNvPr>
          <p:cNvSpPr/>
          <p:nvPr/>
        </p:nvSpPr>
        <p:spPr>
          <a:xfrm>
            <a:off x="4006850" y="3452813"/>
            <a:ext cx="622300" cy="623887"/>
          </a:xfrm>
          <a:prstGeom prst="ellipse">
            <a:avLst/>
          </a:prstGeom>
          <a:solidFill>
            <a:srgbClr val="DA0000"/>
          </a:solidFill>
          <a:ln w="12700" cap="flat" cmpd="sng" algn="ctr">
            <a:noFill/>
            <a:prstDash val="solid"/>
            <a:miter lim="800000"/>
          </a:ln>
          <a:effectLst/>
        </p:spPr>
        <p:txBody>
          <a:bodyPr anchor="ctr"/>
          <a:lstStyle/>
          <a:p>
            <a:pPr algn="ctr" eaLnBrk="1" fontAlgn="auto" hangingPunct="1">
              <a:spcBef>
                <a:spcPts val="0"/>
              </a:spcBef>
              <a:spcAft>
                <a:spcPts val="0"/>
              </a:spcAft>
              <a:defRPr/>
            </a:pPr>
            <a:r>
              <a:rPr lang="en-US" altLang="zh-CN" sz="2400" kern="0" dirty="0">
                <a:solidFill>
                  <a:prstClr val="white"/>
                </a:solidFill>
                <a:latin typeface="Impact" panose="020B0806030902050204" pitchFamily="34" charset="0"/>
                <a:ea typeface="微软雅黑" panose="020B0503020204020204" pitchFamily="34" charset="-122"/>
              </a:rPr>
              <a:t>6</a:t>
            </a:r>
            <a:endParaRPr lang="zh-CN" altLang="en-US" sz="2400" kern="0" dirty="0">
              <a:solidFill>
                <a:prstClr val="white"/>
              </a:solidFill>
              <a:latin typeface="Impact" panose="020B0806030902050204" pitchFamily="34" charset="0"/>
              <a:ea typeface="微软雅黑" panose="020B0503020204020204" pitchFamily="34" charset="-122"/>
            </a:endParaRPr>
          </a:p>
        </p:txBody>
      </p:sp>
      <p:sp>
        <p:nvSpPr>
          <p:cNvPr id="60" name="椭圆 59">
            <a:extLst>
              <a:ext uri="{FF2B5EF4-FFF2-40B4-BE49-F238E27FC236}"/>
            </a:extLst>
          </p:cNvPr>
          <p:cNvSpPr/>
          <p:nvPr/>
        </p:nvSpPr>
        <p:spPr>
          <a:xfrm>
            <a:off x="6875463" y="3452813"/>
            <a:ext cx="623887" cy="623887"/>
          </a:xfrm>
          <a:prstGeom prst="ellipse">
            <a:avLst/>
          </a:prstGeom>
          <a:solidFill>
            <a:srgbClr val="DA0000"/>
          </a:solidFill>
          <a:ln w="12700" cap="flat" cmpd="sng" algn="ctr">
            <a:noFill/>
            <a:prstDash val="solid"/>
            <a:miter lim="800000"/>
          </a:ln>
          <a:effectLst/>
        </p:spPr>
        <p:txBody>
          <a:bodyPr anchor="ctr"/>
          <a:lstStyle/>
          <a:p>
            <a:pPr algn="ctr" eaLnBrk="1" fontAlgn="auto" hangingPunct="1">
              <a:spcBef>
                <a:spcPts val="0"/>
              </a:spcBef>
              <a:spcAft>
                <a:spcPts val="0"/>
              </a:spcAft>
              <a:defRPr/>
            </a:pPr>
            <a:r>
              <a:rPr lang="en-US" altLang="zh-CN" sz="2400" kern="0" dirty="0">
                <a:solidFill>
                  <a:prstClr val="white"/>
                </a:solidFill>
                <a:latin typeface="Impact" panose="020B0806030902050204" pitchFamily="34" charset="0"/>
                <a:ea typeface="微软雅黑" panose="020B0503020204020204" pitchFamily="34" charset="-122"/>
              </a:rPr>
              <a:t>7</a:t>
            </a:r>
            <a:endParaRPr lang="zh-CN" altLang="en-US" sz="2400" kern="0" dirty="0">
              <a:solidFill>
                <a:prstClr val="white"/>
              </a:solidFill>
              <a:latin typeface="Impact" panose="020B0806030902050204" pitchFamily="34" charset="0"/>
              <a:ea typeface="微软雅黑" panose="020B0503020204020204" pitchFamily="34" charset="-122"/>
            </a:endParaRPr>
          </a:p>
        </p:txBody>
      </p:sp>
      <p:sp>
        <p:nvSpPr>
          <p:cNvPr id="61" name="椭圆 60">
            <a:extLst>
              <a:ext uri="{FF2B5EF4-FFF2-40B4-BE49-F238E27FC236}"/>
            </a:extLst>
          </p:cNvPr>
          <p:cNvSpPr/>
          <p:nvPr/>
        </p:nvSpPr>
        <p:spPr>
          <a:xfrm>
            <a:off x="8731250" y="3452813"/>
            <a:ext cx="622300" cy="623887"/>
          </a:xfrm>
          <a:prstGeom prst="ellipse">
            <a:avLst/>
          </a:prstGeom>
          <a:solidFill>
            <a:srgbClr val="DA0000"/>
          </a:solidFill>
          <a:ln w="12700" cap="flat" cmpd="sng" algn="ctr">
            <a:noFill/>
            <a:prstDash val="solid"/>
            <a:miter lim="800000"/>
          </a:ln>
          <a:effectLst/>
        </p:spPr>
        <p:txBody>
          <a:bodyPr anchor="ctr"/>
          <a:lstStyle/>
          <a:p>
            <a:pPr algn="ctr" eaLnBrk="1" fontAlgn="auto" hangingPunct="1">
              <a:spcBef>
                <a:spcPts val="0"/>
              </a:spcBef>
              <a:spcAft>
                <a:spcPts val="0"/>
              </a:spcAft>
              <a:defRPr/>
            </a:pPr>
            <a:r>
              <a:rPr lang="en-US" altLang="zh-CN" sz="2400" kern="0" dirty="0">
                <a:solidFill>
                  <a:prstClr val="white"/>
                </a:solidFill>
                <a:latin typeface="Impact" panose="020B0806030902050204" pitchFamily="34" charset="0"/>
                <a:ea typeface="微软雅黑" panose="020B0503020204020204" pitchFamily="34" charset="-122"/>
              </a:rPr>
              <a:t>8</a:t>
            </a:r>
            <a:endParaRPr lang="zh-CN" altLang="en-US" sz="2400" kern="0" dirty="0">
              <a:solidFill>
                <a:prstClr val="white"/>
              </a:solidFill>
              <a:latin typeface="Impact" panose="020B0806030902050204" pitchFamily="34" charset="0"/>
              <a:ea typeface="微软雅黑" panose="020B0503020204020204" pitchFamily="34" charset="-122"/>
            </a:endParaRPr>
          </a:p>
        </p:txBody>
      </p:sp>
      <p:sp>
        <p:nvSpPr>
          <p:cNvPr id="62" name="圆角矩形 8">
            <a:extLst>
              <a:ext uri="{FF2B5EF4-FFF2-40B4-BE49-F238E27FC236}"/>
            </a:extLst>
          </p:cNvPr>
          <p:cNvSpPr/>
          <p:nvPr/>
        </p:nvSpPr>
        <p:spPr bwMode="auto">
          <a:xfrm>
            <a:off x="6478588" y="2370138"/>
            <a:ext cx="4325937" cy="812800"/>
          </a:xfrm>
          <a:prstGeom prst="wedgeRoundRectCallout">
            <a:avLst>
              <a:gd name="adj1" fmla="val -33517"/>
              <a:gd name="adj2" fmla="val 60893"/>
              <a:gd name="adj3" fmla="val 16667"/>
            </a:avLst>
          </a:prstGeom>
          <a:noFill/>
          <a:ln w="9525" cap="flat" cmpd="sng" algn="ctr">
            <a:solidFill>
              <a:schemeClr val="tx1"/>
            </a:solidFill>
            <a:prstDash val="dash"/>
            <a:round/>
            <a:headEnd type="none" w="med" len="med"/>
            <a:tailEnd type="none" w="med" len="med"/>
          </a:ln>
          <a:effectLst/>
        </p:spPr>
        <p:txBody>
          <a:bodyPr/>
          <a:lstStyle/>
          <a:p>
            <a:pPr eaLnBrk="1" fontAlgn="auto" hangingPunct="1">
              <a:spcBef>
                <a:spcPts val="0"/>
              </a:spcBef>
              <a:spcAft>
                <a:spcPts val="0"/>
              </a:spcAft>
              <a:defRPr/>
            </a:pPr>
            <a:endParaRPr lang="zh-CN" altLang="en-US" kern="0" dirty="0">
              <a:solidFill>
                <a:prstClr val="black"/>
              </a:solidFill>
              <a:latin typeface="Calibri" panose="020F0502020204030204"/>
              <a:ea typeface="微软雅黑" panose="020B0503020204020204" pitchFamily="34" charset="-122"/>
            </a:endParaRPr>
          </a:p>
        </p:txBody>
      </p:sp>
      <p:sp>
        <p:nvSpPr>
          <p:cNvPr id="63" name="圆角矩形 8">
            <a:extLst>
              <a:ext uri="{FF2B5EF4-FFF2-40B4-BE49-F238E27FC236}"/>
            </a:extLst>
          </p:cNvPr>
          <p:cNvSpPr/>
          <p:nvPr/>
        </p:nvSpPr>
        <p:spPr bwMode="auto">
          <a:xfrm flipH="1" flipV="1">
            <a:off x="6478588" y="4486275"/>
            <a:ext cx="4325937" cy="942975"/>
          </a:xfrm>
          <a:prstGeom prst="wedgeRoundRectCallout">
            <a:avLst>
              <a:gd name="adj1" fmla="val -8474"/>
              <a:gd name="adj2" fmla="val 63932"/>
              <a:gd name="adj3" fmla="val 16667"/>
            </a:avLst>
          </a:prstGeom>
          <a:noFill/>
          <a:ln w="9525" cap="flat" cmpd="sng" algn="ctr">
            <a:solidFill>
              <a:schemeClr val="tx1"/>
            </a:solidFill>
            <a:prstDash val="dash"/>
            <a:round/>
            <a:headEnd type="none" w="med" len="med"/>
            <a:tailEnd type="none" w="med" len="med"/>
          </a:ln>
          <a:effectLst/>
        </p:spPr>
        <p:txBody>
          <a:bodyPr/>
          <a:lstStyle/>
          <a:p>
            <a:pPr eaLnBrk="1" fontAlgn="auto" hangingPunct="1">
              <a:spcBef>
                <a:spcPts val="0"/>
              </a:spcBef>
              <a:spcAft>
                <a:spcPts val="0"/>
              </a:spcAft>
              <a:defRPr/>
            </a:pPr>
            <a:endParaRPr lang="zh-CN" altLang="en-US" kern="0" dirty="0">
              <a:solidFill>
                <a:prstClr val="black"/>
              </a:solidFill>
              <a:latin typeface="Calibri" panose="020F0502020204030204"/>
              <a:ea typeface="微软雅黑" panose="020B0503020204020204" pitchFamily="34" charset="-122"/>
            </a:endParaRPr>
          </a:p>
        </p:txBody>
      </p:sp>
      <p:pic>
        <p:nvPicPr>
          <p:cNvPr id="43024" name="图片 65"/>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0" y="5588000"/>
            <a:ext cx="12192000" cy="127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32764302"/>
      </p:ext>
    </p:extLst>
  </p:cSld>
  <p:clrMapOvr>
    <a:masterClrMapping/>
  </p:clrMapOvr>
  <p:transition spd="slow" advTm="6500"/>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058" name="图片 5"/>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5588000"/>
            <a:ext cx="12192000" cy="127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45059" name="组合 9"/>
          <p:cNvGrpSpPr>
            <a:grpSpLocks/>
          </p:cNvGrpSpPr>
          <p:nvPr/>
        </p:nvGrpSpPr>
        <p:grpSpPr bwMode="auto">
          <a:xfrm>
            <a:off x="3143250" y="336550"/>
            <a:ext cx="6283325" cy="933450"/>
            <a:chOff x="2380670" y="202270"/>
            <a:chExt cx="6282028" cy="933485"/>
          </a:xfrm>
        </p:grpSpPr>
        <p:grpSp>
          <p:nvGrpSpPr>
            <p:cNvPr id="45073" name="组合 10"/>
            <p:cNvGrpSpPr>
              <a:grpSpLocks/>
            </p:cNvGrpSpPr>
            <p:nvPr/>
          </p:nvGrpSpPr>
          <p:grpSpPr bwMode="auto">
            <a:xfrm>
              <a:off x="2380670" y="202270"/>
              <a:ext cx="5901028" cy="933485"/>
              <a:chOff x="2380670" y="202270"/>
              <a:chExt cx="5901028" cy="933485"/>
            </a:xfrm>
          </p:grpSpPr>
          <p:sp>
            <p:nvSpPr>
              <p:cNvPr id="13" name="圆角矩形 12"/>
              <p:cNvSpPr/>
              <p:nvPr/>
            </p:nvSpPr>
            <p:spPr>
              <a:xfrm>
                <a:off x="2380670" y="202270"/>
                <a:ext cx="5901028" cy="933485"/>
              </a:xfrm>
              <a:prstGeom prst="roundRect">
                <a:avLst/>
              </a:prstGeom>
              <a:gradFill flip="none" rotWithShape="1">
                <a:gsLst>
                  <a:gs pos="0">
                    <a:srgbClr val="C00000"/>
                  </a:gs>
                  <a:gs pos="62000">
                    <a:srgbClr val="FF0000"/>
                  </a:gs>
                  <a:gs pos="100000">
                    <a:srgbClr val="C00000"/>
                  </a:gs>
                </a:gsLst>
                <a:lin ang="5400000" scaled="1"/>
                <a:tileRect/>
              </a:gradFill>
              <a:ln w="28575">
                <a:gradFill>
                  <a:gsLst>
                    <a:gs pos="50000">
                      <a:srgbClr val="FFFF00"/>
                    </a:gs>
                    <a:gs pos="0">
                      <a:srgbClr val="FFA000"/>
                    </a:gs>
                    <a:gs pos="100000">
                      <a:srgbClr val="FFA000"/>
                    </a:gs>
                  </a:gsLst>
                  <a:lin ang="1800000" scaled="0"/>
                </a:gradFill>
              </a:ln>
              <a:effectLst>
                <a:outerShdw blurRad="203200" dist="101600" dir="2700000" algn="tl"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solidFill>
                    <a:prstClr val="white"/>
                  </a:solidFill>
                </a:endParaRPr>
              </a:p>
            </p:txBody>
          </p:sp>
          <p:pic>
            <p:nvPicPr>
              <p:cNvPr id="45078" name="图片 13"/>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380670" y="262478"/>
                <a:ext cx="1026740" cy="8732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45074" name="文本框 11"/>
            <p:cNvSpPr txBox="1">
              <a:spLocks noChangeArrowheads="1"/>
            </p:cNvSpPr>
            <p:nvPr/>
          </p:nvSpPr>
          <p:spPr bwMode="auto">
            <a:xfrm>
              <a:off x="3483610" y="345173"/>
              <a:ext cx="5179088"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4000" b="1">
                  <a:solidFill>
                    <a:schemeClr val="bg1"/>
                  </a:solidFill>
                  <a:latin typeface="微软雅黑" panose="020B0503020204020204" pitchFamily="34" charset="-122"/>
                  <a:ea typeface="微软雅黑" panose="020B0503020204020204" pitchFamily="34" charset="-122"/>
                </a:rPr>
                <a:t>本次宪法修改的原则</a:t>
              </a:r>
            </a:p>
          </p:txBody>
        </p:sp>
      </p:grpSp>
      <p:sp>
        <p:nvSpPr>
          <p:cNvPr id="15" name="圆角矩形 14"/>
          <p:cNvSpPr/>
          <p:nvPr/>
        </p:nvSpPr>
        <p:spPr>
          <a:xfrm>
            <a:off x="6046788" y="2343150"/>
            <a:ext cx="4464050" cy="1287463"/>
          </a:xfrm>
          <a:prstGeom prst="roundRect">
            <a:avLst/>
          </a:prstGeom>
          <a:noFill/>
          <a:ln w="19050">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16" name="圆角矩形 15"/>
          <p:cNvSpPr/>
          <p:nvPr/>
        </p:nvSpPr>
        <p:spPr>
          <a:xfrm>
            <a:off x="6046788" y="3986213"/>
            <a:ext cx="4464050" cy="1285875"/>
          </a:xfrm>
          <a:prstGeom prst="roundRect">
            <a:avLst/>
          </a:prstGeom>
          <a:noFill/>
          <a:ln w="19050">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17" name="圆角矩形 16"/>
          <p:cNvSpPr/>
          <p:nvPr/>
        </p:nvSpPr>
        <p:spPr>
          <a:xfrm>
            <a:off x="1360488" y="2343150"/>
            <a:ext cx="4464050" cy="1287463"/>
          </a:xfrm>
          <a:prstGeom prst="roundRect">
            <a:avLst/>
          </a:prstGeom>
          <a:noFill/>
          <a:ln w="19050">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18" name="圆角矩形 17"/>
          <p:cNvSpPr/>
          <p:nvPr/>
        </p:nvSpPr>
        <p:spPr>
          <a:xfrm>
            <a:off x="1360488" y="3986213"/>
            <a:ext cx="4464050" cy="1285875"/>
          </a:xfrm>
          <a:prstGeom prst="roundRect">
            <a:avLst/>
          </a:prstGeom>
          <a:noFill/>
          <a:ln w="19050">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19" name="矩形 18"/>
          <p:cNvSpPr>
            <a:spLocks noChangeArrowheads="1"/>
          </p:cNvSpPr>
          <p:nvPr/>
        </p:nvSpPr>
        <p:spPr bwMode="auto">
          <a:xfrm>
            <a:off x="1758950" y="2614613"/>
            <a:ext cx="3094038" cy="585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r>
              <a:rPr lang="zh-CN" altLang="en-US" sz="1600">
                <a:solidFill>
                  <a:srgbClr val="000000"/>
                </a:solidFill>
                <a:latin typeface="微软雅黑" panose="020B0503020204020204" pitchFamily="34" charset="-122"/>
                <a:ea typeface="微软雅黑" panose="020B0503020204020204" pitchFamily="34" charset="-122"/>
              </a:rPr>
              <a:t>要贯彻科学立法、民主立法、依法立法的要求</a:t>
            </a:r>
            <a:endParaRPr lang="zh-CN" altLang="en-US" sz="1600" b="1">
              <a:solidFill>
                <a:schemeClr val="accent1"/>
              </a:solidFill>
            </a:endParaRPr>
          </a:p>
        </p:txBody>
      </p:sp>
      <p:sp>
        <p:nvSpPr>
          <p:cNvPr id="20" name="矩形 19"/>
          <p:cNvSpPr>
            <a:spLocks noChangeArrowheads="1"/>
          </p:cNvSpPr>
          <p:nvPr/>
        </p:nvSpPr>
        <p:spPr bwMode="auto">
          <a:xfrm>
            <a:off x="7126288" y="2633663"/>
            <a:ext cx="309245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r>
              <a:rPr lang="zh-CN" altLang="en-US" sz="1600">
                <a:solidFill>
                  <a:srgbClr val="000000"/>
                </a:solidFill>
                <a:latin typeface="微软雅黑" panose="020B0503020204020204" pitchFamily="34" charset="-122"/>
                <a:ea typeface="微软雅黑" panose="020B0503020204020204" pitchFamily="34" charset="-122"/>
              </a:rPr>
              <a:t>注重从政治上、大局上、战略上分析问题</a:t>
            </a:r>
            <a:endParaRPr lang="zh-CN" altLang="en-US" sz="1600" b="1">
              <a:solidFill>
                <a:schemeClr val="accent1"/>
              </a:solidFill>
            </a:endParaRPr>
          </a:p>
        </p:txBody>
      </p:sp>
      <p:sp>
        <p:nvSpPr>
          <p:cNvPr id="21" name="矩形 20"/>
          <p:cNvSpPr>
            <a:spLocks noChangeArrowheads="1"/>
          </p:cNvSpPr>
          <p:nvPr/>
        </p:nvSpPr>
        <p:spPr bwMode="auto">
          <a:xfrm>
            <a:off x="1670050" y="4114800"/>
            <a:ext cx="3094038" cy="585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r>
              <a:rPr lang="zh-CN" altLang="en-US" sz="1600">
                <a:solidFill>
                  <a:srgbClr val="000000"/>
                </a:solidFill>
                <a:latin typeface="微软雅黑" panose="020B0503020204020204" pitchFamily="34" charset="-122"/>
                <a:ea typeface="微软雅黑" panose="020B0503020204020204" pitchFamily="34" charset="-122"/>
              </a:rPr>
              <a:t>注重从宪法发展的客观规律和内在要求上思考问题</a:t>
            </a:r>
            <a:endParaRPr lang="zh-CN" altLang="en-US" sz="1600" b="1">
              <a:solidFill>
                <a:schemeClr val="accent1"/>
              </a:solidFill>
            </a:endParaRPr>
          </a:p>
        </p:txBody>
      </p:sp>
      <p:sp>
        <p:nvSpPr>
          <p:cNvPr id="22" name="矩形 21"/>
          <p:cNvSpPr>
            <a:spLocks noChangeArrowheads="1"/>
          </p:cNvSpPr>
          <p:nvPr/>
        </p:nvSpPr>
        <p:spPr bwMode="auto">
          <a:xfrm>
            <a:off x="7146925" y="4114800"/>
            <a:ext cx="3092450"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r>
              <a:rPr lang="zh-CN" altLang="en-US" sz="1600">
                <a:solidFill>
                  <a:srgbClr val="000000"/>
                </a:solidFill>
                <a:latin typeface="微软雅黑" panose="020B0503020204020204" pitchFamily="34" charset="-122"/>
                <a:ea typeface="微软雅黑" panose="020B0503020204020204" pitchFamily="34" charset="-122"/>
              </a:rPr>
              <a:t>维护宪法权威性</a:t>
            </a:r>
            <a:endParaRPr lang="zh-CN" altLang="en-US" sz="1600" b="1">
              <a:solidFill>
                <a:schemeClr val="accent1"/>
              </a:solidFill>
              <a:latin typeface="微软雅黑" panose="020B0503020204020204" pitchFamily="34" charset="-122"/>
              <a:ea typeface="微软雅黑" panose="020B0503020204020204" pitchFamily="34" charset="-122"/>
            </a:endParaRPr>
          </a:p>
        </p:txBody>
      </p:sp>
      <p:grpSp>
        <p:nvGrpSpPr>
          <p:cNvPr id="23" name="Freeform 5"/>
          <p:cNvGrpSpPr>
            <a:grpSpLocks/>
          </p:cNvGrpSpPr>
          <p:nvPr/>
        </p:nvGrpSpPr>
        <p:grpSpPr bwMode="auto">
          <a:xfrm>
            <a:off x="4602163" y="2298700"/>
            <a:ext cx="2822575" cy="3078163"/>
            <a:chOff x="2899" y="1448"/>
            <a:chExt cx="1778" cy="1939"/>
          </a:xfrm>
        </p:grpSpPr>
        <p:pic>
          <p:nvPicPr>
            <p:cNvPr id="45071" name="Freeform 5"/>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899" y="1448"/>
              <a:ext cx="1778" cy="19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5072" name="Text Box 13"/>
            <p:cNvSpPr txBox="1">
              <a:spLocks noChangeArrowheads="1"/>
            </p:cNvSpPr>
            <p:nvPr/>
          </p:nvSpPr>
          <p:spPr bwMode="auto">
            <a:xfrm>
              <a:off x="2990" y="1528"/>
              <a:ext cx="1499" cy="16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endParaRPr lang="zh-CN" altLang="en-US">
                <a:solidFill>
                  <a:srgbClr val="FFFFFF"/>
                </a:solidFill>
              </a:endParaRPr>
            </a:p>
          </p:txBody>
        </p:sp>
      </p:grpSp>
      <p:pic>
        <p:nvPicPr>
          <p:cNvPr id="24" name="矩形 23"/>
          <p:cNvPicPr>
            <a:picLocks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705350" y="3462338"/>
            <a:ext cx="2566988" cy="1695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 name="图片 24"/>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5356225" y="2690813"/>
            <a:ext cx="1066800" cy="908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93178731"/>
      </p:ext>
    </p:extLst>
  </p:cSld>
  <p:clrMapOvr>
    <a:masterClrMapping/>
  </p:clrMapOvr>
  <p:transition spd="slow" advTm="6500"/>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16" fill="hold" nodeType="afterEffect">
                                  <p:stCondLst>
                                    <p:cond delay="0"/>
                                  </p:stCondLst>
                                  <p:childTnLst>
                                    <p:set>
                                      <p:cBhvr>
                                        <p:cTn id="6" dur="1" fill="hold">
                                          <p:stCondLst>
                                            <p:cond delay="0"/>
                                          </p:stCondLst>
                                        </p:cTn>
                                        <p:tgtEl>
                                          <p:spTgt spid="23"/>
                                        </p:tgtEl>
                                        <p:attrNameLst>
                                          <p:attrName>style.visibility</p:attrName>
                                        </p:attrNameLst>
                                      </p:cBhvr>
                                      <p:to>
                                        <p:strVal val="visible"/>
                                      </p:to>
                                    </p:set>
                                    <p:anim calcmode="lin" valueType="num">
                                      <p:cBhvr>
                                        <p:cTn id="7" dur="250" fill="hold"/>
                                        <p:tgtEl>
                                          <p:spTgt spid="23"/>
                                        </p:tgtEl>
                                        <p:attrNameLst>
                                          <p:attrName>ppt_w</p:attrName>
                                        </p:attrNameLst>
                                      </p:cBhvr>
                                      <p:tavLst>
                                        <p:tav tm="0">
                                          <p:val>
                                            <p:fltVal val="0"/>
                                          </p:val>
                                        </p:tav>
                                        <p:tav tm="100000">
                                          <p:val>
                                            <p:strVal val="#ppt_w"/>
                                          </p:val>
                                        </p:tav>
                                      </p:tavLst>
                                    </p:anim>
                                    <p:anim calcmode="lin" valueType="num">
                                      <p:cBhvr>
                                        <p:cTn id="8" dur="250" fill="hold"/>
                                        <p:tgtEl>
                                          <p:spTgt spid="23"/>
                                        </p:tgtEl>
                                        <p:attrNameLst>
                                          <p:attrName>ppt_h</p:attrName>
                                        </p:attrNameLst>
                                      </p:cBhvr>
                                      <p:tavLst>
                                        <p:tav tm="0">
                                          <p:val>
                                            <p:fltVal val="0"/>
                                          </p:val>
                                        </p:tav>
                                        <p:tav tm="100000">
                                          <p:val>
                                            <p:strVal val="#ppt_h"/>
                                          </p:val>
                                        </p:tav>
                                      </p:tavLst>
                                    </p:anim>
                                    <p:animEffect transition="in" filter="fade">
                                      <p:cBhvr>
                                        <p:cTn id="9" dur="250"/>
                                        <p:tgtEl>
                                          <p:spTgt spid="23"/>
                                        </p:tgtEl>
                                      </p:cBhvr>
                                    </p:animEffect>
                                  </p:childTnLst>
                                </p:cTn>
                              </p:par>
                              <p:par>
                                <p:cTn id="10" presetID="6" presetClass="emph" presetSubtype="0" decel="100000" fill="hold" nodeType="withEffect">
                                  <p:stCondLst>
                                    <p:cond delay="200"/>
                                  </p:stCondLst>
                                  <p:childTnLst>
                                    <p:animScale>
                                      <p:cBhvr>
                                        <p:cTn id="11" dur="250" fill="hold"/>
                                        <p:tgtEl>
                                          <p:spTgt spid="23"/>
                                        </p:tgtEl>
                                      </p:cBhvr>
                                      <p:by x="120000" y="120000"/>
                                    </p:animScale>
                                  </p:childTnLst>
                                </p:cTn>
                              </p:par>
                              <p:par>
                                <p:cTn id="12" presetID="6" presetClass="emph" presetSubtype="0" decel="100000" fill="hold" nodeType="withEffect">
                                  <p:stCondLst>
                                    <p:cond delay="400"/>
                                  </p:stCondLst>
                                  <p:childTnLst>
                                    <p:animScale>
                                      <p:cBhvr>
                                        <p:cTn id="13" dur="250" fill="hold"/>
                                        <p:tgtEl>
                                          <p:spTgt spid="23"/>
                                        </p:tgtEl>
                                      </p:cBhvr>
                                      <p:by x="83000" y="83000"/>
                                    </p:animScale>
                                  </p:childTnLst>
                                </p:cTn>
                              </p:par>
                              <p:par>
                                <p:cTn id="14" presetID="53" presetClass="entr" presetSubtype="16" fill="hold" nodeType="withEffect">
                                  <p:stCondLst>
                                    <p:cond delay="400"/>
                                  </p:stCondLst>
                                  <p:childTnLst>
                                    <p:set>
                                      <p:cBhvr>
                                        <p:cTn id="15" dur="1" fill="hold">
                                          <p:stCondLst>
                                            <p:cond delay="0"/>
                                          </p:stCondLst>
                                        </p:cTn>
                                        <p:tgtEl>
                                          <p:spTgt spid="25"/>
                                        </p:tgtEl>
                                        <p:attrNameLst>
                                          <p:attrName>style.visibility</p:attrName>
                                        </p:attrNameLst>
                                      </p:cBhvr>
                                      <p:to>
                                        <p:strVal val="visible"/>
                                      </p:to>
                                    </p:set>
                                    <p:anim calcmode="lin" valueType="num">
                                      <p:cBhvr>
                                        <p:cTn id="16" dur="250" fill="hold"/>
                                        <p:tgtEl>
                                          <p:spTgt spid="25"/>
                                        </p:tgtEl>
                                        <p:attrNameLst>
                                          <p:attrName>ppt_w</p:attrName>
                                        </p:attrNameLst>
                                      </p:cBhvr>
                                      <p:tavLst>
                                        <p:tav tm="0">
                                          <p:val>
                                            <p:fltVal val="0"/>
                                          </p:val>
                                        </p:tav>
                                        <p:tav tm="100000">
                                          <p:val>
                                            <p:strVal val="#ppt_w"/>
                                          </p:val>
                                        </p:tav>
                                      </p:tavLst>
                                    </p:anim>
                                    <p:anim calcmode="lin" valueType="num">
                                      <p:cBhvr>
                                        <p:cTn id="17" dur="250" fill="hold"/>
                                        <p:tgtEl>
                                          <p:spTgt spid="25"/>
                                        </p:tgtEl>
                                        <p:attrNameLst>
                                          <p:attrName>ppt_h</p:attrName>
                                        </p:attrNameLst>
                                      </p:cBhvr>
                                      <p:tavLst>
                                        <p:tav tm="0">
                                          <p:val>
                                            <p:fltVal val="0"/>
                                          </p:val>
                                        </p:tav>
                                        <p:tav tm="100000">
                                          <p:val>
                                            <p:strVal val="#ppt_h"/>
                                          </p:val>
                                        </p:tav>
                                      </p:tavLst>
                                    </p:anim>
                                    <p:animEffect transition="in" filter="fade">
                                      <p:cBhvr>
                                        <p:cTn id="18" dur="250"/>
                                        <p:tgtEl>
                                          <p:spTgt spid="25"/>
                                        </p:tgtEl>
                                      </p:cBhvr>
                                    </p:animEffect>
                                  </p:childTnLst>
                                </p:cTn>
                              </p:par>
                              <p:par>
                                <p:cTn id="19" presetID="6" presetClass="emph" presetSubtype="0" decel="100000" fill="hold" nodeType="withEffect">
                                  <p:stCondLst>
                                    <p:cond delay="600"/>
                                  </p:stCondLst>
                                  <p:childTnLst>
                                    <p:animScale>
                                      <p:cBhvr>
                                        <p:cTn id="20" dur="250" fill="hold"/>
                                        <p:tgtEl>
                                          <p:spTgt spid="25"/>
                                        </p:tgtEl>
                                      </p:cBhvr>
                                      <p:by x="120000" y="120000"/>
                                    </p:animScale>
                                  </p:childTnLst>
                                </p:cTn>
                              </p:par>
                              <p:par>
                                <p:cTn id="21" presetID="6" presetClass="emph" presetSubtype="0" decel="100000" fill="hold" nodeType="withEffect">
                                  <p:stCondLst>
                                    <p:cond delay="800"/>
                                  </p:stCondLst>
                                  <p:childTnLst>
                                    <p:animScale>
                                      <p:cBhvr>
                                        <p:cTn id="22" dur="250" fill="hold"/>
                                        <p:tgtEl>
                                          <p:spTgt spid="25"/>
                                        </p:tgtEl>
                                      </p:cBhvr>
                                      <p:by x="83000" y="83000"/>
                                    </p:animScale>
                                  </p:childTnLst>
                                </p:cTn>
                              </p:par>
                              <p:par>
                                <p:cTn id="23" presetID="53" presetClass="entr" presetSubtype="16" fill="hold" nodeType="withEffect">
                                  <p:stCondLst>
                                    <p:cond delay="600"/>
                                  </p:stCondLst>
                                  <p:childTnLst>
                                    <p:set>
                                      <p:cBhvr>
                                        <p:cTn id="24" dur="1" fill="hold">
                                          <p:stCondLst>
                                            <p:cond delay="0"/>
                                          </p:stCondLst>
                                        </p:cTn>
                                        <p:tgtEl>
                                          <p:spTgt spid="24"/>
                                        </p:tgtEl>
                                        <p:attrNameLst>
                                          <p:attrName>style.visibility</p:attrName>
                                        </p:attrNameLst>
                                      </p:cBhvr>
                                      <p:to>
                                        <p:strVal val="visible"/>
                                      </p:to>
                                    </p:set>
                                    <p:anim calcmode="lin" valueType="num">
                                      <p:cBhvr>
                                        <p:cTn id="25" dur="250" fill="hold"/>
                                        <p:tgtEl>
                                          <p:spTgt spid="24"/>
                                        </p:tgtEl>
                                        <p:attrNameLst>
                                          <p:attrName>ppt_w</p:attrName>
                                        </p:attrNameLst>
                                      </p:cBhvr>
                                      <p:tavLst>
                                        <p:tav tm="0">
                                          <p:val>
                                            <p:fltVal val="0"/>
                                          </p:val>
                                        </p:tav>
                                        <p:tav tm="100000">
                                          <p:val>
                                            <p:strVal val="#ppt_w"/>
                                          </p:val>
                                        </p:tav>
                                      </p:tavLst>
                                    </p:anim>
                                    <p:anim calcmode="lin" valueType="num">
                                      <p:cBhvr>
                                        <p:cTn id="26" dur="250" fill="hold"/>
                                        <p:tgtEl>
                                          <p:spTgt spid="24"/>
                                        </p:tgtEl>
                                        <p:attrNameLst>
                                          <p:attrName>ppt_h</p:attrName>
                                        </p:attrNameLst>
                                      </p:cBhvr>
                                      <p:tavLst>
                                        <p:tav tm="0">
                                          <p:val>
                                            <p:fltVal val="0"/>
                                          </p:val>
                                        </p:tav>
                                        <p:tav tm="100000">
                                          <p:val>
                                            <p:strVal val="#ppt_h"/>
                                          </p:val>
                                        </p:tav>
                                      </p:tavLst>
                                    </p:anim>
                                    <p:animEffect transition="in" filter="fade">
                                      <p:cBhvr>
                                        <p:cTn id="27" dur="250"/>
                                        <p:tgtEl>
                                          <p:spTgt spid="24"/>
                                        </p:tgtEl>
                                      </p:cBhvr>
                                    </p:animEffect>
                                  </p:childTnLst>
                                </p:cTn>
                              </p:par>
                              <p:par>
                                <p:cTn id="28" presetID="6" presetClass="emph" presetSubtype="0" decel="100000" fill="hold" nodeType="withEffect">
                                  <p:stCondLst>
                                    <p:cond delay="800"/>
                                  </p:stCondLst>
                                  <p:childTnLst>
                                    <p:animScale>
                                      <p:cBhvr>
                                        <p:cTn id="29" dur="250" fill="hold"/>
                                        <p:tgtEl>
                                          <p:spTgt spid="24"/>
                                        </p:tgtEl>
                                      </p:cBhvr>
                                      <p:by x="120000" y="120000"/>
                                    </p:animScale>
                                  </p:childTnLst>
                                </p:cTn>
                              </p:par>
                              <p:par>
                                <p:cTn id="30" presetID="6" presetClass="emph" presetSubtype="0" decel="100000" fill="hold" nodeType="withEffect">
                                  <p:stCondLst>
                                    <p:cond delay="1000"/>
                                  </p:stCondLst>
                                  <p:childTnLst>
                                    <p:animScale>
                                      <p:cBhvr>
                                        <p:cTn id="31" dur="250" fill="hold"/>
                                        <p:tgtEl>
                                          <p:spTgt spid="24"/>
                                        </p:tgtEl>
                                      </p:cBhvr>
                                      <p:by x="83000" y="83000"/>
                                    </p:animScale>
                                  </p:childTnLst>
                                </p:cTn>
                              </p:par>
                            </p:childTnLst>
                          </p:cTn>
                        </p:par>
                        <p:par>
                          <p:cTn id="32" fill="hold" nodeType="afterGroup">
                            <p:stCondLst>
                              <p:cond delay="1250"/>
                            </p:stCondLst>
                            <p:childTnLst>
                              <p:par>
                                <p:cTn id="33" presetID="53" presetClass="entr" presetSubtype="16" fill="hold" grpId="0" nodeType="afterEffect">
                                  <p:stCondLst>
                                    <p:cond delay="0"/>
                                  </p:stCondLst>
                                  <p:childTnLst>
                                    <p:set>
                                      <p:cBhvr>
                                        <p:cTn id="34" dur="1" fill="hold">
                                          <p:stCondLst>
                                            <p:cond delay="0"/>
                                          </p:stCondLst>
                                        </p:cTn>
                                        <p:tgtEl>
                                          <p:spTgt spid="17"/>
                                        </p:tgtEl>
                                        <p:attrNameLst>
                                          <p:attrName>style.visibility</p:attrName>
                                        </p:attrNameLst>
                                      </p:cBhvr>
                                      <p:to>
                                        <p:strVal val="visible"/>
                                      </p:to>
                                    </p:set>
                                    <p:anim calcmode="lin" valueType="num">
                                      <p:cBhvr>
                                        <p:cTn id="35" dur="500" fill="hold"/>
                                        <p:tgtEl>
                                          <p:spTgt spid="17"/>
                                        </p:tgtEl>
                                        <p:attrNameLst>
                                          <p:attrName>ppt_w</p:attrName>
                                        </p:attrNameLst>
                                      </p:cBhvr>
                                      <p:tavLst>
                                        <p:tav tm="0">
                                          <p:val>
                                            <p:fltVal val="0"/>
                                          </p:val>
                                        </p:tav>
                                        <p:tav tm="100000">
                                          <p:val>
                                            <p:strVal val="#ppt_w"/>
                                          </p:val>
                                        </p:tav>
                                      </p:tavLst>
                                    </p:anim>
                                    <p:anim calcmode="lin" valueType="num">
                                      <p:cBhvr>
                                        <p:cTn id="36" dur="500" fill="hold"/>
                                        <p:tgtEl>
                                          <p:spTgt spid="17"/>
                                        </p:tgtEl>
                                        <p:attrNameLst>
                                          <p:attrName>ppt_h</p:attrName>
                                        </p:attrNameLst>
                                      </p:cBhvr>
                                      <p:tavLst>
                                        <p:tav tm="0">
                                          <p:val>
                                            <p:fltVal val="0"/>
                                          </p:val>
                                        </p:tav>
                                        <p:tav tm="100000">
                                          <p:val>
                                            <p:strVal val="#ppt_h"/>
                                          </p:val>
                                        </p:tav>
                                      </p:tavLst>
                                    </p:anim>
                                    <p:animEffect transition="in" filter="fade">
                                      <p:cBhvr>
                                        <p:cTn id="37" dur="500"/>
                                        <p:tgtEl>
                                          <p:spTgt spid="17"/>
                                        </p:tgtEl>
                                      </p:cBhvr>
                                    </p:animEffect>
                                  </p:childTnLst>
                                </p:cTn>
                              </p:par>
                              <p:par>
                                <p:cTn id="38" presetID="53" presetClass="entr" presetSubtype="16" fill="hold" grpId="0" nodeType="withEffect">
                                  <p:stCondLst>
                                    <p:cond delay="200"/>
                                  </p:stCondLst>
                                  <p:childTnLst>
                                    <p:set>
                                      <p:cBhvr>
                                        <p:cTn id="39" dur="1" fill="hold">
                                          <p:stCondLst>
                                            <p:cond delay="0"/>
                                          </p:stCondLst>
                                        </p:cTn>
                                        <p:tgtEl>
                                          <p:spTgt spid="15"/>
                                        </p:tgtEl>
                                        <p:attrNameLst>
                                          <p:attrName>style.visibility</p:attrName>
                                        </p:attrNameLst>
                                      </p:cBhvr>
                                      <p:to>
                                        <p:strVal val="visible"/>
                                      </p:to>
                                    </p:set>
                                    <p:anim calcmode="lin" valueType="num">
                                      <p:cBhvr>
                                        <p:cTn id="40" dur="500" fill="hold"/>
                                        <p:tgtEl>
                                          <p:spTgt spid="15"/>
                                        </p:tgtEl>
                                        <p:attrNameLst>
                                          <p:attrName>ppt_w</p:attrName>
                                        </p:attrNameLst>
                                      </p:cBhvr>
                                      <p:tavLst>
                                        <p:tav tm="0">
                                          <p:val>
                                            <p:fltVal val="0"/>
                                          </p:val>
                                        </p:tav>
                                        <p:tav tm="100000">
                                          <p:val>
                                            <p:strVal val="#ppt_w"/>
                                          </p:val>
                                        </p:tav>
                                      </p:tavLst>
                                    </p:anim>
                                    <p:anim calcmode="lin" valueType="num">
                                      <p:cBhvr>
                                        <p:cTn id="41" dur="500" fill="hold"/>
                                        <p:tgtEl>
                                          <p:spTgt spid="15"/>
                                        </p:tgtEl>
                                        <p:attrNameLst>
                                          <p:attrName>ppt_h</p:attrName>
                                        </p:attrNameLst>
                                      </p:cBhvr>
                                      <p:tavLst>
                                        <p:tav tm="0">
                                          <p:val>
                                            <p:fltVal val="0"/>
                                          </p:val>
                                        </p:tav>
                                        <p:tav tm="100000">
                                          <p:val>
                                            <p:strVal val="#ppt_h"/>
                                          </p:val>
                                        </p:tav>
                                      </p:tavLst>
                                    </p:anim>
                                    <p:animEffect transition="in" filter="fade">
                                      <p:cBhvr>
                                        <p:cTn id="42" dur="500"/>
                                        <p:tgtEl>
                                          <p:spTgt spid="15"/>
                                        </p:tgtEl>
                                      </p:cBhvr>
                                    </p:animEffect>
                                  </p:childTnLst>
                                </p:cTn>
                              </p:par>
                              <p:par>
                                <p:cTn id="43" presetID="53" presetClass="entr" presetSubtype="16" fill="hold" grpId="0" nodeType="withEffect">
                                  <p:stCondLst>
                                    <p:cond delay="400"/>
                                  </p:stCondLst>
                                  <p:childTnLst>
                                    <p:set>
                                      <p:cBhvr>
                                        <p:cTn id="44" dur="1" fill="hold">
                                          <p:stCondLst>
                                            <p:cond delay="0"/>
                                          </p:stCondLst>
                                        </p:cTn>
                                        <p:tgtEl>
                                          <p:spTgt spid="18"/>
                                        </p:tgtEl>
                                        <p:attrNameLst>
                                          <p:attrName>style.visibility</p:attrName>
                                        </p:attrNameLst>
                                      </p:cBhvr>
                                      <p:to>
                                        <p:strVal val="visible"/>
                                      </p:to>
                                    </p:set>
                                    <p:anim calcmode="lin" valueType="num">
                                      <p:cBhvr>
                                        <p:cTn id="45" dur="500" fill="hold"/>
                                        <p:tgtEl>
                                          <p:spTgt spid="18"/>
                                        </p:tgtEl>
                                        <p:attrNameLst>
                                          <p:attrName>ppt_w</p:attrName>
                                        </p:attrNameLst>
                                      </p:cBhvr>
                                      <p:tavLst>
                                        <p:tav tm="0">
                                          <p:val>
                                            <p:fltVal val="0"/>
                                          </p:val>
                                        </p:tav>
                                        <p:tav tm="100000">
                                          <p:val>
                                            <p:strVal val="#ppt_w"/>
                                          </p:val>
                                        </p:tav>
                                      </p:tavLst>
                                    </p:anim>
                                    <p:anim calcmode="lin" valueType="num">
                                      <p:cBhvr>
                                        <p:cTn id="46" dur="500" fill="hold"/>
                                        <p:tgtEl>
                                          <p:spTgt spid="18"/>
                                        </p:tgtEl>
                                        <p:attrNameLst>
                                          <p:attrName>ppt_h</p:attrName>
                                        </p:attrNameLst>
                                      </p:cBhvr>
                                      <p:tavLst>
                                        <p:tav tm="0">
                                          <p:val>
                                            <p:fltVal val="0"/>
                                          </p:val>
                                        </p:tav>
                                        <p:tav tm="100000">
                                          <p:val>
                                            <p:strVal val="#ppt_h"/>
                                          </p:val>
                                        </p:tav>
                                      </p:tavLst>
                                    </p:anim>
                                    <p:animEffect transition="in" filter="fade">
                                      <p:cBhvr>
                                        <p:cTn id="47" dur="500"/>
                                        <p:tgtEl>
                                          <p:spTgt spid="18"/>
                                        </p:tgtEl>
                                      </p:cBhvr>
                                    </p:animEffect>
                                  </p:childTnLst>
                                </p:cTn>
                              </p:par>
                              <p:par>
                                <p:cTn id="48" presetID="53" presetClass="entr" presetSubtype="16" fill="hold" grpId="0" nodeType="withEffect">
                                  <p:stCondLst>
                                    <p:cond delay="600"/>
                                  </p:stCondLst>
                                  <p:childTnLst>
                                    <p:set>
                                      <p:cBhvr>
                                        <p:cTn id="49" dur="1" fill="hold">
                                          <p:stCondLst>
                                            <p:cond delay="0"/>
                                          </p:stCondLst>
                                        </p:cTn>
                                        <p:tgtEl>
                                          <p:spTgt spid="16"/>
                                        </p:tgtEl>
                                        <p:attrNameLst>
                                          <p:attrName>style.visibility</p:attrName>
                                        </p:attrNameLst>
                                      </p:cBhvr>
                                      <p:to>
                                        <p:strVal val="visible"/>
                                      </p:to>
                                    </p:set>
                                    <p:anim calcmode="lin" valueType="num">
                                      <p:cBhvr>
                                        <p:cTn id="50" dur="500" fill="hold"/>
                                        <p:tgtEl>
                                          <p:spTgt spid="16"/>
                                        </p:tgtEl>
                                        <p:attrNameLst>
                                          <p:attrName>ppt_w</p:attrName>
                                        </p:attrNameLst>
                                      </p:cBhvr>
                                      <p:tavLst>
                                        <p:tav tm="0">
                                          <p:val>
                                            <p:fltVal val="0"/>
                                          </p:val>
                                        </p:tav>
                                        <p:tav tm="100000">
                                          <p:val>
                                            <p:strVal val="#ppt_w"/>
                                          </p:val>
                                        </p:tav>
                                      </p:tavLst>
                                    </p:anim>
                                    <p:anim calcmode="lin" valueType="num">
                                      <p:cBhvr>
                                        <p:cTn id="51" dur="500" fill="hold"/>
                                        <p:tgtEl>
                                          <p:spTgt spid="16"/>
                                        </p:tgtEl>
                                        <p:attrNameLst>
                                          <p:attrName>ppt_h</p:attrName>
                                        </p:attrNameLst>
                                      </p:cBhvr>
                                      <p:tavLst>
                                        <p:tav tm="0">
                                          <p:val>
                                            <p:fltVal val="0"/>
                                          </p:val>
                                        </p:tav>
                                        <p:tav tm="100000">
                                          <p:val>
                                            <p:strVal val="#ppt_h"/>
                                          </p:val>
                                        </p:tav>
                                      </p:tavLst>
                                    </p:anim>
                                    <p:animEffect transition="in" filter="fade">
                                      <p:cBhvr>
                                        <p:cTn id="52" dur="500"/>
                                        <p:tgtEl>
                                          <p:spTgt spid="16"/>
                                        </p:tgtEl>
                                      </p:cBhvr>
                                    </p:animEffect>
                                  </p:childTnLst>
                                </p:cTn>
                              </p:par>
                            </p:childTnLst>
                          </p:cTn>
                        </p:par>
                        <p:par>
                          <p:cTn id="53" fill="hold" nodeType="afterGroup">
                            <p:stCondLst>
                              <p:cond delay="2350"/>
                            </p:stCondLst>
                            <p:childTnLst>
                              <p:par>
                                <p:cTn id="54" presetID="53" presetClass="entr" presetSubtype="16" fill="hold" grpId="0" nodeType="afterEffect">
                                  <p:stCondLst>
                                    <p:cond delay="0"/>
                                  </p:stCondLst>
                                  <p:childTnLst>
                                    <p:set>
                                      <p:cBhvr>
                                        <p:cTn id="55" dur="1" fill="hold">
                                          <p:stCondLst>
                                            <p:cond delay="0"/>
                                          </p:stCondLst>
                                        </p:cTn>
                                        <p:tgtEl>
                                          <p:spTgt spid="19"/>
                                        </p:tgtEl>
                                        <p:attrNameLst>
                                          <p:attrName>style.visibility</p:attrName>
                                        </p:attrNameLst>
                                      </p:cBhvr>
                                      <p:to>
                                        <p:strVal val="visible"/>
                                      </p:to>
                                    </p:set>
                                    <p:anim calcmode="lin" valueType="num">
                                      <p:cBhvr>
                                        <p:cTn id="56" dur="500" fill="hold"/>
                                        <p:tgtEl>
                                          <p:spTgt spid="19"/>
                                        </p:tgtEl>
                                        <p:attrNameLst>
                                          <p:attrName>ppt_w</p:attrName>
                                        </p:attrNameLst>
                                      </p:cBhvr>
                                      <p:tavLst>
                                        <p:tav tm="0">
                                          <p:val>
                                            <p:fltVal val="0"/>
                                          </p:val>
                                        </p:tav>
                                        <p:tav tm="100000">
                                          <p:val>
                                            <p:strVal val="#ppt_w"/>
                                          </p:val>
                                        </p:tav>
                                      </p:tavLst>
                                    </p:anim>
                                    <p:anim calcmode="lin" valueType="num">
                                      <p:cBhvr>
                                        <p:cTn id="57" dur="500" fill="hold"/>
                                        <p:tgtEl>
                                          <p:spTgt spid="19"/>
                                        </p:tgtEl>
                                        <p:attrNameLst>
                                          <p:attrName>ppt_h</p:attrName>
                                        </p:attrNameLst>
                                      </p:cBhvr>
                                      <p:tavLst>
                                        <p:tav tm="0">
                                          <p:val>
                                            <p:fltVal val="0"/>
                                          </p:val>
                                        </p:tav>
                                        <p:tav tm="100000">
                                          <p:val>
                                            <p:strVal val="#ppt_h"/>
                                          </p:val>
                                        </p:tav>
                                      </p:tavLst>
                                    </p:anim>
                                    <p:animEffect transition="in" filter="fade">
                                      <p:cBhvr>
                                        <p:cTn id="58" dur="500"/>
                                        <p:tgtEl>
                                          <p:spTgt spid="19"/>
                                        </p:tgtEl>
                                      </p:cBhvr>
                                    </p:animEffect>
                                  </p:childTnLst>
                                </p:cTn>
                              </p:par>
                              <p:par>
                                <p:cTn id="59" presetID="53" presetClass="entr" presetSubtype="16" fill="hold" grpId="0" nodeType="withEffect">
                                  <p:stCondLst>
                                    <p:cond delay="200"/>
                                  </p:stCondLst>
                                  <p:childTnLst>
                                    <p:set>
                                      <p:cBhvr>
                                        <p:cTn id="60" dur="1" fill="hold">
                                          <p:stCondLst>
                                            <p:cond delay="0"/>
                                          </p:stCondLst>
                                        </p:cTn>
                                        <p:tgtEl>
                                          <p:spTgt spid="20"/>
                                        </p:tgtEl>
                                        <p:attrNameLst>
                                          <p:attrName>style.visibility</p:attrName>
                                        </p:attrNameLst>
                                      </p:cBhvr>
                                      <p:to>
                                        <p:strVal val="visible"/>
                                      </p:to>
                                    </p:set>
                                    <p:anim calcmode="lin" valueType="num">
                                      <p:cBhvr>
                                        <p:cTn id="61" dur="500" fill="hold"/>
                                        <p:tgtEl>
                                          <p:spTgt spid="20"/>
                                        </p:tgtEl>
                                        <p:attrNameLst>
                                          <p:attrName>ppt_w</p:attrName>
                                        </p:attrNameLst>
                                      </p:cBhvr>
                                      <p:tavLst>
                                        <p:tav tm="0">
                                          <p:val>
                                            <p:fltVal val="0"/>
                                          </p:val>
                                        </p:tav>
                                        <p:tav tm="100000">
                                          <p:val>
                                            <p:strVal val="#ppt_w"/>
                                          </p:val>
                                        </p:tav>
                                      </p:tavLst>
                                    </p:anim>
                                    <p:anim calcmode="lin" valueType="num">
                                      <p:cBhvr>
                                        <p:cTn id="62" dur="500" fill="hold"/>
                                        <p:tgtEl>
                                          <p:spTgt spid="20"/>
                                        </p:tgtEl>
                                        <p:attrNameLst>
                                          <p:attrName>ppt_h</p:attrName>
                                        </p:attrNameLst>
                                      </p:cBhvr>
                                      <p:tavLst>
                                        <p:tav tm="0">
                                          <p:val>
                                            <p:fltVal val="0"/>
                                          </p:val>
                                        </p:tav>
                                        <p:tav tm="100000">
                                          <p:val>
                                            <p:strVal val="#ppt_h"/>
                                          </p:val>
                                        </p:tav>
                                      </p:tavLst>
                                    </p:anim>
                                    <p:animEffect transition="in" filter="fade">
                                      <p:cBhvr>
                                        <p:cTn id="63" dur="500"/>
                                        <p:tgtEl>
                                          <p:spTgt spid="20"/>
                                        </p:tgtEl>
                                      </p:cBhvr>
                                    </p:animEffect>
                                  </p:childTnLst>
                                </p:cTn>
                              </p:par>
                              <p:par>
                                <p:cTn id="64" presetID="53" presetClass="entr" presetSubtype="16" fill="hold" grpId="0" nodeType="withEffect">
                                  <p:stCondLst>
                                    <p:cond delay="400"/>
                                  </p:stCondLst>
                                  <p:childTnLst>
                                    <p:set>
                                      <p:cBhvr>
                                        <p:cTn id="65" dur="1" fill="hold">
                                          <p:stCondLst>
                                            <p:cond delay="0"/>
                                          </p:stCondLst>
                                        </p:cTn>
                                        <p:tgtEl>
                                          <p:spTgt spid="21"/>
                                        </p:tgtEl>
                                        <p:attrNameLst>
                                          <p:attrName>style.visibility</p:attrName>
                                        </p:attrNameLst>
                                      </p:cBhvr>
                                      <p:to>
                                        <p:strVal val="visible"/>
                                      </p:to>
                                    </p:set>
                                    <p:anim calcmode="lin" valueType="num">
                                      <p:cBhvr>
                                        <p:cTn id="66" dur="500" fill="hold"/>
                                        <p:tgtEl>
                                          <p:spTgt spid="21"/>
                                        </p:tgtEl>
                                        <p:attrNameLst>
                                          <p:attrName>ppt_w</p:attrName>
                                        </p:attrNameLst>
                                      </p:cBhvr>
                                      <p:tavLst>
                                        <p:tav tm="0">
                                          <p:val>
                                            <p:fltVal val="0"/>
                                          </p:val>
                                        </p:tav>
                                        <p:tav tm="100000">
                                          <p:val>
                                            <p:strVal val="#ppt_w"/>
                                          </p:val>
                                        </p:tav>
                                      </p:tavLst>
                                    </p:anim>
                                    <p:anim calcmode="lin" valueType="num">
                                      <p:cBhvr>
                                        <p:cTn id="67" dur="500" fill="hold"/>
                                        <p:tgtEl>
                                          <p:spTgt spid="21"/>
                                        </p:tgtEl>
                                        <p:attrNameLst>
                                          <p:attrName>ppt_h</p:attrName>
                                        </p:attrNameLst>
                                      </p:cBhvr>
                                      <p:tavLst>
                                        <p:tav tm="0">
                                          <p:val>
                                            <p:fltVal val="0"/>
                                          </p:val>
                                        </p:tav>
                                        <p:tav tm="100000">
                                          <p:val>
                                            <p:strVal val="#ppt_h"/>
                                          </p:val>
                                        </p:tav>
                                      </p:tavLst>
                                    </p:anim>
                                    <p:animEffect transition="in" filter="fade">
                                      <p:cBhvr>
                                        <p:cTn id="68" dur="500"/>
                                        <p:tgtEl>
                                          <p:spTgt spid="21"/>
                                        </p:tgtEl>
                                      </p:cBhvr>
                                    </p:animEffect>
                                  </p:childTnLst>
                                </p:cTn>
                              </p:par>
                              <p:par>
                                <p:cTn id="69" presetID="53" presetClass="entr" presetSubtype="16" fill="hold" grpId="0" nodeType="withEffect">
                                  <p:stCondLst>
                                    <p:cond delay="600"/>
                                  </p:stCondLst>
                                  <p:childTnLst>
                                    <p:set>
                                      <p:cBhvr>
                                        <p:cTn id="70" dur="1" fill="hold">
                                          <p:stCondLst>
                                            <p:cond delay="0"/>
                                          </p:stCondLst>
                                        </p:cTn>
                                        <p:tgtEl>
                                          <p:spTgt spid="22"/>
                                        </p:tgtEl>
                                        <p:attrNameLst>
                                          <p:attrName>style.visibility</p:attrName>
                                        </p:attrNameLst>
                                      </p:cBhvr>
                                      <p:to>
                                        <p:strVal val="visible"/>
                                      </p:to>
                                    </p:set>
                                    <p:anim calcmode="lin" valueType="num">
                                      <p:cBhvr>
                                        <p:cTn id="71" dur="500" fill="hold"/>
                                        <p:tgtEl>
                                          <p:spTgt spid="22"/>
                                        </p:tgtEl>
                                        <p:attrNameLst>
                                          <p:attrName>ppt_w</p:attrName>
                                        </p:attrNameLst>
                                      </p:cBhvr>
                                      <p:tavLst>
                                        <p:tav tm="0">
                                          <p:val>
                                            <p:fltVal val="0"/>
                                          </p:val>
                                        </p:tav>
                                        <p:tav tm="100000">
                                          <p:val>
                                            <p:strVal val="#ppt_w"/>
                                          </p:val>
                                        </p:tav>
                                      </p:tavLst>
                                    </p:anim>
                                    <p:anim calcmode="lin" valueType="num">
                                      <p:cBhvr>
                                        <p:cTn id="72" dur="500" fill="hold"/>
                                        <p:tgtEl>
                                          <p:spTgt spid="22"/>
                                        </p:tgtEl>
                                        <p:attrNameLst>
                                          <p:attrName>ppt_h</p:attrName>
                                        </p:attrNameLst>
                                      </p:cBhvr>
                                      <p:tavLst>
                                        <p:tav tm="0">
                                          <p:val>
                                            <p:fltVal val="0"/>
                                          </p:val>
                                        </p:tav>
                                        <p:tav tm="100000">
                                          <p:val>
                                            <p:strVal val="#ppt_h"/>
                                          </p:val>
                                        </p:tav>
                                      </p:tavLst>
                                    </p:anim>
                                    <p:animEffect transition="in" filter="fade">
                                      <p:cBhvr>
                                        <p:cTn id="73"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animBg="1"/>
      <p:bldP spid="17" grpId="0" animBg="1"/>
      <p:bldP spid="18" grpId="0" animBg="1"/>
      <p:bldP spid="19" grpId="0"/>
      <p:bldP spid="20" grpId="0"/>
      <p:bldP spid="21" grpId="0"/>
      <p:bldP spid="22"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文本框 4"/>
          <p:cNvSpPr txBox="1">
            <a:spLocks noChangeArrowheads="1"/>
          </p:cNvSpPr>
          <p:nvPr/>
        </p:nvSpPr>
        <p:spPr bwMode="auto">
          <a:xfrm>
            <a:off x="4521200" y="1463675"/>
            <a:ext cx="6224588" cy="1938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6000" b="1">
                <a:solidFill>
                  <a:srgbClr val="C9110E"/>
                </a:solidFill>
                <a:latin typeface="微软雅黑" panose="020B0503020204020204" pitchFamily="34" charset="-122"/>
                <a:ea typeface="微软雅黑" panose="020B0503020204020204" pitchFamily="34" charset="-122"/>
              </a:rPr>
              <a:t>本次宪法修改的具体内容</a:t>
            </a:r>
          </a:p>
        </p:txBody>
      </p:sp>
      <p:pic>
        <p:nvPicPr>
          <p:cNvPr id="10" name="图片 9"/>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879475" y="765175"/>
            <a:ext cx="1117600" cy="1089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图片 11"/>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10464800" y="1103313"/>
            <a:ext cx="1311275" cy="1146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7110" name="图片 1"/>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474663" y="5540375"/>
            <a:ext cx="4943476" cy="2281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7111" name="图片 12"/>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2566988" y="5540375"/>
            <a:ext cx="4943475" cy="2281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7112" name="图片 13"/>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5802313" y="5487988"/>
            <a:ext cx="4943475" cy="2281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7113" name="图片 14"/>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8080375" y="5435600"/>
            <a:ext cx="4941888" cy="2281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7114" name="图片 15"/>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3746500" y="5743575"/>
            <a:ext cx="4943475" cy="2281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7115" name="图片 16"/>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1152525" y="5926138"/>
            <a:ext cx="4943475" cy="2282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7116" name="图片 17"/>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360363" y="5672138"/>
            <a:ext cx="4941888" cy="2281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7117" name="图片 18"/>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8583613" y="5540375"/>
            <a:ext cx="4941887" cy="2281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7118" name="图片 19"/>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9267825" y="5435600"/>
            <a:ext cx="4943475" cy="2281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7119" name="图片 20"/>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6176963" y="5478463"/>
            <a:ext cx="4943475" cy="2281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47120" name="组合 22"/>
          <p:cNvGrpSpPr>
            <a:grpSpLocks/>
          </p:cNvGrpSpPr>
          <p:nvPr/>
        </p:nvGrpSpPr>
        <p:grpSpPr bwMode="auto">
          <a:xfrm>
            <a:off x="2232025" y="1347788"/>
            <a:ext cx="2133600" cy="2132012"/>
            <a:chOff x="1729261" y="1951591"/>
            <a:chExt cx="1495425" cy="1495425"/>
          </a:xfrm>
        </p:grpSpPr>
        <p:sp>
          <p:nvSpPr>
            <p:cNvPr id="3" name="椭圆 2"/>
            <p:cNvSpPr/>
            <p:nvPr/>
          </p:nvSpPr>
          <p:spPr>
            <a:xfrm>
              <a:off x="1729261" y="1951591"/>
              <a:ext cx="1495425" cy="1495425"/>
            </a:xfrm>
            <a:prstGeom prst="ellipse">
              <a:avLst/>
            </a:prstGeom>
            <a:solidFill>
              <a:srgbClr val="E4070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6" name="椭圆 5"/>
            <p:cNvSpPr/>
            <p:nvPr/>
          </p:nvSpPr>
          <p:spPr>
            <a:xfrm>
              <a:off x="1812711" y="2023968"/>
              <a:ext cx="1328525" cy="1327287"/>
            </a:xfrm>
            <a:prstGeom prst="ellipse">
              <a:avLst/>
            </a:prstGeom>
            <a:noFill/>
            <a:ln w="38100">
              <a:solidFill>
                <a:srgbClr val="FDFFAA"/>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grpSp>
      <p:sp>
        <p:nvSpPr>
          <p:cNvPr id="22" name="矩形 21"/>
          <p:cNvSpPr/>
          <p:nvPr/>
        </p:nvSpPr>
        <p:spPr>
          <a:xfrm>
            <a:off x="2630488" y="1701800"/>
            <a:ext cx="1274762" cy="1446213"/>
          </a:xfrm>
          <a:prstGeom prst="rect">
            <a:avLst/>
          </a:prstGeom>
        </p:spPr>
        <p:txBody>
          <a:bodyPr wrap="none">
            <a:spAutoFit/>
          </a:bodyPr>
          <a:lstStyle/>
          <a:p>
            <a:pPr eaLnBrk="1" fontAlgn="auto" hangingPunct="1">
              <a:spcBef>
                <a:spcPts val="0"/>
              </a:spcBef>
              <a:spcAft>
                <a:spcPts val="0"/>
              </a:spcAft>
              <a:defRPr/>
            </a:pPr>
            <a:r>
              <a:rPr lang="en-US" altLang="zh-CN" sz="8800" spc="-150">
                <a:solidFill>
                  <a:srgbClr val="FFFF00"/>
                </a:solidFill>
                <a:latin typeface="造字工房毅黑（非商用）常规体" pitchFamily="50" charset="-122"/>
                <a:ea typeface="造字工房毅黑（非商用）常规体" pitchFamily="50" charset="-122"/>
              </a:rPr>
              <a:t>04</a:t>
            </a:r>
            <a:endParaRPr lang="zh-CN" altLang="en-US" sz="8800" dirty="0">
              <a:solidFill>
                <a:srgbClr val="FFFF00"/>
              </a:solidFill>
              <a:latin typeface="+mn-lt"/>
              <a:ea typeface="+mn-ea"/>
            </a:endParaRPr>
          </a:p>
        </p:txBody>
      </p:sp>
    </p:spTree>
    <p:extLst>
      <p:ext uri="{BB962C8B-B14F-4D97-AF65-F5344CB8AC3E}">
        <p14:creationId xmlns:p14="http://schemas.microsoft.com/office/powerpoint/2010/main" val="913939118"/>
      </p:ext>
    </p:extLst>
  </p:cSld>
  <p:clrMapOvr>
    <a:masterClrMapping/>
  </p:clrMapOvr>
  <p:transition spd="slow" advTm="6500">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32"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strVal val="4*#ppt_w"/>
                                          </p:val>
                                        </p:tav>
                                        <p:tav tm="100000">
                                          <p:val>
                                            <p:strVal val="#ppt_w"/>
                                          </p:val>
                                        </p:tav>
                                      </p:tavLst>
                                    </p:anim>
                                    <p:anim calcmode="lin" valueType="num">
                                      <p:cBhvr>
                                        <p:cTn id="8" dur="1000" fill="hold"/>
                                        <p:tgtEl>
                                          <p:spTgt spid="4"/>
                                        </p:tgtEl>
                                        <p:attrNameLst>
                                          <p:attrName>ppt_h</p:attrName>
                                        </p:attrNameLst>
                                      </p:cBhvr>
                                      <p:tavLst>
                                        <p:tav tm="0">
                                          <p:val>
                                            <p:strVal val="4*#ppt_h"/>
                                          </p:val>
                                        </p:tav>
                                        <p:tav tm="100000">
                                          <p:val>
                                            <p:strVal val="#ppt_h"/>
                                          </p:val>
                                        </p:tav>
                                      </p:tavLst>
                                    </p:anim>
                                  </p:childTnLst>
                                </p:cTn>
                              </p:par>
                              <p:par>
                                <p:cTn id="9" presetID="2" presetClass="entr" presetSubtype="6" fill="hold" nodeType="with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3000" fill="hold"/>
                                        <p:tgtEl>
                                          <p:spTgt spid="10"/>
                                        </p:tgtEl>
                                        <p:attrNameLst>
                                          <p:attrName>ppt_x</p:attrName>
                                        </p:attrNameLst>
                                      </p:cBhvr>
                                      <p:tavLst>
                                        <p:tav tm="0">
                                          <p:val>
                                            <p:strVal val="1+#ppt_w/2"/>
                                          </p:val>
                                        </p:tav>
                                        <p:tav tm="100000">
                                          <p:val>
                                            <p:strVal val="#ppt_x"/>
                                          </p:val>
                                        </p:tav>
                                      </p:tavLst>
                                    </p:anim>
                                    <p:anim calcmode="lin" valueType="num">
                                      <p:cBhvr additive="base">
                                        <p:cTn id="12" dur="3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6" fill="hold" nodeType="withEffect">
                                  <p:stCondLst>
                                    <p:cond delay="1000"/>
                                  </p:stCondLst>
                                  <p:childTnLst>
                                    <p:set>
                                      <p:cBhvr>
                                        <p:cTn id="14" dur="1" fill="hold">
                                          <p:stCondLst>
                                            <p:cond delay="0"/>
                                          </p:stCondLst>
                                        </p:cTn>
                                        <p:tgtEl>
                                          <p:spTgt spid="12"/>
                                        </p:tgtEl>
                                        <p:attrNameLst>
                                          <p:attrName>style.visibility</p:attrName>
                                        </p:attrNameLst>
                                      </p:cBhvr>
                                      <p:to>
                                        <p:strVal val="visible"/>
                                      </p:to>
                                    </p:set>
                                    <p:anim calcmode="lin" valueType="num">
                                      <p:cBhvr additive="base">
                                        <p:cTn id="15" dur="2000" fill="hold"/>
                                        <p:tgtEl>
                                          <p:spTgt spid="12"/>
                                        </p:tgtEl>
                                        <p:attrNameLst>
                                          <p:attrName>ppt_x</p:attrName>
                                        </p:attrNameLst>
                                      </p:cBhvr>
                                      <p:tavLst>
                                        <p:tav tm="0">
                                          <p:val>
                                            <p:strVal val="1+#ppt_w/2"/>
                                          </p:val>
                                        </p:tav>
                                        <p:tav tm="100000">
                                          <p:val>
                                            <p:strVal val="#ppt_x"/>
                                          </p:val>
                                        </p:tav>
                                      </p:tavLst>
                                    </p:anim>
                                    <p:anim calcmode="lin" valueType="num">
                                      <p:cBhvr additive="base">
                                        <p:cTn id="16" dur="2000" fill="hold"/>
                                        <p:tgtEl>
                                          <p:spTgt spid="12"/>
                                        </p:tgtEl>
                                        <p:attrNameLst>
                                          <p:attrName>ppt_y</p:attrName>
                                        </p:attrNameLst>
                                      </p:cBhvr>
                                      <p:tavLst>
                                        <p:tav tm="0">
                                          <p:val>
                                            <p:strVal val="1+#ppt_h/2"/>
                                          </p:val>
                                        </p:tav>
                                        <p:tav tm="100000">
                                          <p:val>
                                            <p:strVal val="#ppt_y"/>
                                          </p:val>
                                        </p:tav>
                                      </p:tavLst>
                                    </p:anim>
                                  </p:childTnLst>
                                </p:cTn>
                              </p:par>
                              <p:par>
                                <p:cTn id="17" presetID="23" presetClass="entr" presetSubtype="32" fill="hold" grpId="0" nodeType="withEffect">
                                  <p:stCondLst>
                                    <p:cond delay="2000"/>
                                  </p:stCondLst>
                                  <p:iterate type="wd">
                                    <p:tmPct val="10000"/>
                                  </p:iterate>
                                  <p:childTnLst>
                                    <p:set>
                                      <p:cBhvr>
                                        <p:cTn id="18" dur="1" fill="hold">
                                          <p:stCondLst>
                                            <p:cond delay="0"/>
                                          </p:stCondLst>
                                        </p:cTn>
                                        <p:tgtEl>
                                          <p:spTgt spid="5"/>
                                        </p:tgtEl>
                                        <p:attrNameLst>
                                          <p:attrName>style.visibility</p:attrName>
                                        </p:attrNameLst>
                                      </p:cBhvr>
                                      <p:to>
                                        <p:strVal val="visible"/>
                                      </p:to>
                                    </p:set>
                                    <p:anim calcmode="lin" valueType="num">
                                      <p:cBhvr>
                                        <p:cTn id="19" dur="500" fill="hold"/>
                                        <p:tgtEl>
                                          <p:spTgt spid="5"/>
                                        </p:tgtEl>
                                        <p:attrNameLst>
                                          <p:attrName>ppt_w</p:attrName>
                                        </p:attrNameLst>
                                      </p:cBhvr>
                                      <p:tavLst>
                                        <p:tav tm="0">
                                          <p:val>
                                            <p:strVal val="4*#ppt_w"/>
                                          </p:val>
                                        </p:tav>
                                        <p:tav tm="100000">
                                          <p:val>
                                            <p:strVal val="#ppt_w"/>
                                          </p:val>
                                        </p:tav>
                                      </p:tavLst>
                                    </p:anim>
                                    <p:anim calcmode="lin" valueType="num">
                                      <p:cBhvr>
                                        <p:cTn id="20" dur="500" fill="hold"/>
                                        <p:tgtEl>
                                          <p:spTgt spid="5"/>
                                        </p:tgtEl>
                                        <p:attrNameLst>
                                          <p:attrName>ppt_h</p:attrName>
                                        </p:attrNameLst>
                                      </p:cBhvr>
                                      <p:tavLst>
                                        <p:tav tm="0">
                                          <p:val>
                                            <p:strVal val="4*#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矩形 1"/>
          <p:cNvSpPr>
            <a:spLocks noChangeArrowheads="1"/>
          </p:cNvSpPr>
          <p:nvPr/>
        </p:nvSpPr>
        <p:spPr bwMode="auto">
          <a:xfrm>
            <a:off x="892175" y="768350"/>
            <a:ext cx="9990138" cy="5076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zh-CN" altLang="zh-CN"/>
              <a:t>　</a:t>
            </a:r>
            <a:r>
              <a:rPr lang="en-US" altLang="zh-CN" sz="3600"/>
              <a:t>(</a:t>
            </a:r>
            <a:r>
              <a:rPr lang="zh-CN" altLang="zh-CN" sz="3600"/>
              <a:t>一</a:t>
            </a:r>
            <a:r>
              <a:rPr lang="en-US" altLang="zh-CN" sz="3600"/>
              <a:t>)</a:t>
            </a:r>
            <a:r>
              <a:rPr lang="zh-CN" altLang="zh-CN" sz="3600"/>
              <a:t>确立科学发展观、习近平新时代中国特色社会主义思想在国家政治和社会生活中的指导地位。宪法修正案</a:t>
            </a:r>
            <a:r>
              <a:rPr lang="en-US" altLang="zh-CN" sz="3600"/>
              <a:t>(</a:t>
            </a:r>
            <a:r>
              <a:rPr lang="zh-CN" altLang="zh-CN" sz="3600"/>
              <a:t>草案</a:t>
            </a:r>
            <a:r>
              <a:rPr lang="en-US" altLang="zh-CN" sz="3600"/>
              <a:t>)</a:t>
            </a:r>
            <a:r>
              <a:rPr lang="zh-CN" altLang="zh-CN" sz="3600"/>
              <a:t>将宪法序言第七自然段中“在马克思列宁主义、毛泽东思想、邓小平理论和‘三个代表’重要思想指引下”修改为</a:t>
            </a:r>
            <a:r>
              <a:rPr lang="zh-CN" altLang="zh-CN" sz="3600">
                <a:solidFill>
                  <a:srgbClr val="FF0000"/>
                </a:solidFill>
              </a:rPr>
              <a:t>“在马克思列宁主义、毛泽东思想、邓小平理论、‘三个代表’重要思想、科学发展观、习近平新时代中国特色社会主义思想指引下”</a:t>
            </a:r>
            <a:r>
              <a:rPr lang="zh-CN" altLang="zh-CN" sz="3600"/>
              <a:t>。同时，在“自力更生，艰苦奋斗”前增写</a:t>
            </a:r>
            <a:r>
              <a:rPr lang="zh-CN" altLang="zh-CN" sz="3600">
                <a:solidFill>
                  <a:srgbClr val="FF0000"/>
                </a:solidFill>
              </a:rPr>
              <a:t>“贯彻新发展理念”</a:t>
            </a:r>
            <a:r>
              <a:rPr lang="zh-CN" altLang="zh-CN" sz="3600"/>
              <a:t>。</a:t>
            </a:r>
            <a:endParaRPr lang="zh-CN" altLang="en-US" sz="3600"/>
          </a:p>
        </p:txBody>
      </p:sp>
    </p:spTree>
    <p:extLst>
      <p:ext uri="{BB962C8B-B14F-4D97-AF65-F5344CB8AC3E}">
        <p14:creationId xmlns:p14="http://schemas.microsoft.com/office/powerpoint/2010/main" val="261286837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矩形 1"/>
          <p:cNvSpPr>
            <a:spLocks noChangeArrowheads="1"/>
          </p:cNvSpPr>
          <p:nvPr/>
        </p:nvSpPr>
        <p:spPr bwMode="auto">
          <a:xfrm>
            <a:off x="903288" y="395288"/>
            <a:ext cx="10294937" cy="6186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en-US" altLang="zh-CN" sz="3600"/>
              <a:t>(</a:t>
            </a:r>
            <a:r>
              <a:rPr lang="zh-CN" altLang="zh-CN" sz="3600"/>
              <a:t>二</a:t>
            </a:r>
            <a:r>
              <a:rPr lang="en-US" altLang="zh-CN" sz="3600"/>
              <a:t>)</a:t>
            </a:r>
            <a:r>
              <a:rPr lang="zh-CN" altLang="zh-CN" sz="3600"/>
              <a:t>调整充实中国特色社会主义事业总体布局和第二个百年奋斗目标的内容。宪法修正案</a:t>
            </a:r>
            <a:r>
              <a:rPr lang="en-US" altLang="zh-CN" sz="3600"/>
              <a:t>(</a:t>
            </a:r>
            <a:r>
              <a:rPr lang="zh-CN" altLang="zh-CN" sz="3600"/>
              <a:t>草案</a:t>
            </a:r>
            <a:r>
              <a:rPr lang="en-US" altLang="zh-CN" sz="3600"/>
              <a:t>)</a:t>
            </a:r>
            <a:r>
              <a:rPr lang="zh-CN" altLang="zh-CN" sz="3600"/>
              <a:t>将宪法序言第七自然段中“推动物质文明、政治文明和精神文明协调发展，把我国建设成为富强、民主、文明的社会主义国家”修改为</a:t>
            </a:r>
            <a:r>
              <a:rPr lang="zh-CN" altLang="zh-CN" sz="3600">
                <a:solidFill>
                  <a:srgbClr val="FF0000"/>
                </a:solidFill>
              </a:rPr>
              <a:t>“推动物质文明、政治文明、精神文明、社会文明、生态文明协调发展，把我国建设成为富强民主文明和谐美丽的社会主义现代化强国，实现中华民族伟大复兴”</a:t>
            </a:r>
            <a:r>
              <a:rPr lang="zh-CN" altLang="zh-CN" sz="3600"/>
              <a:t>。与此相适应，在宪法第三章《国家机构》第三节第八十九条第六项“领导和管理经济工作和城乡建设”后面，增加</a:t>
            </a:r>
            <a:r>
              <a:rPr lang="zh-CN" altLang="zh-CN" sz="3600">
                <a:solidFill>
                  <a:srgbClr val="FF0000"/>
                </a:solidFill>
              </a:rPr>
              <a:t>“生态文明建设”</a:t>
            </a:r>
            <a:r>
              <a:rPr lang="zh-CN" altLang="zh-CN" sz="3600"/>
              <a:t>的内容。</a:t>
            </a:r>
            <a:endParaRPr lang="zh-CN" altLang="en-US" sz="3600"/>
          </a:p>
        </p:txBody>
      </p:sp>
    </p:spTree>
    <p:extLst>
      <p:ext uri="{BB962C8B-B14F-4D97-AF65-F5344CB8AC3E}">
        <p14:creationId xmlns:p14="http://schemas.microsoft.com/office/powerpoint/2010/main" val="366751100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reeform 5"/>
          <p:cNvSpPr>
            <a:spLocks/>
          </p:cNvSpPr>
          <p:nvPr/>
        </p:nvSpPr>
        <p:spPr bwMode="auto">
          <a:xfrm>
            <a:off x="1306513" y="1690688"/>
            <a:ext cx="2855912" cy="3201987"/>
          </a:xfrm>
          <a:custGeom>
            <a:avLst/>
            <a:gdLst>
              <a:gd name="T0" fmla="*/ 2147483646 w 3175"/>
              <a:gd name="T1" fmla="*/ 2147483646 h 3561"/>
              <a:gd name="T2" fmla="*/ 2147483646 w 3175"/>
              <a:gd name="T3" fmla="*/ 2147483646 h 3561"/>
              <a:gd name="T4" fmla="*/ 2147483646 w 3175"/>
              <a:gd name="T5" fmla="*/ 2147483646 h 3561"/>
              <a:gd name="T6" fmla="*/ 2147483646 w 3175"/>
              <a:gd name="T7" fmla="*/ 2147483646 h 3561"/>
              <a:gd name="T8" fmla="*/ 2147483646 w 3175"/>
              <a:gd name="T9" fmla="*/ 2147483646 h 3561"/>
              <a:gd name="T10" fmla="*/ 2147483646 w 3175"/>
              <a:gd name="T11" fmla="*/ 2147483646 h 3561"/>
              <a:gd name="T12" fmla="*/ 2147483646 w 3175"/>
              <a:gd name="T13" fmla="*/ 2147483646 h 3561"/>
              <a:gd name="T14" fmla="*/ 2147483646 w 3175"/>
              <a:gd name="T15" fmla="*/ 2147483646 h 3561"/>
              <a:gd name="T16" fmla="*/ 2147483646 w 3175"/>
              <a:gd name="T17" fmla="*/ 2147483646 h 3561"/>
              <a:gd name="T18" fmla="*/ 2147483646 w 3175"/>
              <a:gd name="T19" fmla="*/ 2147483646 h 3561"/>
              <a:gd name="T20" fmla="*/ 2147483646 w 3175"/>
              <a:gd name="T21" fmla="*/ 2147483646 h 3561"/>
              <a:gd name="T22" fmla="*/ 2147483646 w 3175"/>
              <a:gd name="T23" fmla="*/ 2147483646 h 3561"/>
              <a:gd name="T24" fmla="*/ 0 w 3175"/>
              <a:gd name="T25" fmla="*/ 2147483646 h 3561"/>
              <a:gd name="T26" fmla="*/ 0 w 3175"/>
              <a:gd name="T27" fmla="*/ 2147483646 h 3561"/>
              <a:gd name="T28" fmla="*/ 0 w 3175"/>
              <a:gd name="T29" fmla="*/ 2147483646 h 3561"/>
              <a:gd name="T30" fmla="*/ 2147483646 w 3175"/>
              <a:gd name="T31" fmla="*/ 2147483646 h 3561"/>
              <a:gd name="T32" fmla="*/ 2147483646 w 3175"/>
              <a:gd name="T33" fmla="*/ 2147483646 h 3561"/>
              <a:gd name="T34" fmla="*/ 2147483646 w 3175"/>
              <a:gd name="T35" fmla="*/ 2147483646 h 3561"/>
              <a:gd name="T36" fmla="*/ 2147483646 w 3175"/>
              <a:gd name="T37" fmla="*/ 2147483646 h 3561"/>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3175" h="3561">
                <a:moveTo>
                  <a:pt x="1837" y="92"/>
                </a:moveTo>
                <a:lnTo>
                  <a:pt x="2381" y="406"/>
                </a:lnTo>
                <a:lnTo>
                  <a:pt x="2925" y="720"/>
                </a:lnTo>
                <a:cubicBezTo>
                  <a:pt x="3084" y="812"/>
                  <a:pt x="3175" y="969"/>
                  <a:pt x="3175" y="1153"/>
                </a:cubicBezTo>
                <a:lnTo>
                  <a:pt x="3175" y="1781"/>
                </a:lnTo>
                <a:lnTo>
                  <a:pt x="3175" y="2408"/>
                </a:lnTo>
                <a:cubicBezTo>
                  <a:pt x="3175" y="2592"/>
                  <a:pt x="3084" y="2750"/>
                  <a:pt x="2925" y="2841"/>
                </a:cubicBezTo>
                <a:lnTo>
                  <a:pt x="2381" y="3155"/>
                </a:lnTo>
                <a:lnTo>
                  <a:pt x="1837" y="3469"/>
                </a:lnTo>
                <a:cubicBezTo>
                  <a:pt x="1678" y="3561"/>
                  <a:pt x="1496" y="3561"/>
                  <a:pt x="1338" y="3469"/>
                </a:cubicBezTo>
                <a:lnTo>
                  <a:pt x="794" y="3155"/>
                </a:lnTo>
                <a:lnTo>
                  <a:pt x="250" y="2841"/>
                </a:lnTo>
                <a:cubicBezTo>
                  <a:pt x="91" y="2750"/>
                  <a:pt x="0" y="2592"/>
                  <a:pt x="0" y="2408"/>
                </a:cubicBezTo>
                <a:lnTo>
                  <a:pt x="0" y="1781"/>
                </a:lnTo>
                <a:lnTo>
                  <a:pt x="0" y="1153"/>
                </a:lnTo>
                <a:cubicBezTo>
                  <a:pt x="0" y="969"/>
                  <a:pt x="91" y="812"/>
                  <a:pt x="250" y="720"/>
                </a:cubicBezTo>
                <a:lnTo>
                  <a:pt x="794" y="406"/>
                </a:lnTo>
                <a:lnTo>
                  <a:pt x="1338" y="92"/>
                </a:lnTo>
                <a:cubicBezTo>
                  <a:pt x="1496" y="0"/>
                  <a:pt x="1678" y="0"/>
                  <a:pt x="1837" y="92"/>
                </a:cubicBezTo>
                <a:close/>
              </a:path>
            </a:pathLst>
          </a:custGeom>
          <a:noFill/>
          <a:ln w="12700">
            <a:solidFill>
              <a:srgbClr val="C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grpSp>
        <p:nvGrpSpPr>
          <p:cNvPr id="5" name="Freeform 5"/>
          <p:cNvGrpSpPr>
            <a:grpSpLocks/>
          </p:cNvGrpSpPr>
          <p:nvPr/>
        </p:nvGrpSpPr>
        <p:grpSpPr bwMode="auto">
          <a:xfrm>
            <a:off x="1390650" y="1822450"/>
            <a:ext cx="2840038" cy="3090863"/>
            <a:chOff x="876" y="1148"/>
            <a:chExt cx="1789" cy="1947"/>
          </a:xfrm>
        </p:grpSpPr>
        <p:pic>
          <p:nvPicPr>
            <p:cNvPr id="16434" name="Freeform 5"/>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76" y="1148"/>
              <a:ext cx="1789" cy="19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435" name="Text Box 4"/>
            <p:cNvSpPr txBox="1">
              <a:spLocks noChangeArrowheads="1"/>
            </p:cNvSpPr>
            <p:nvPr/>
          </p:nvSpPr>
          <p:spPr bwMode="auto">
            <a:xfrm>
              <a:off x="968" y="1227"/>
              <a:ext cx="1509" cy="16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endParaRPr lang="zh-CN" altLang="en-US">
                <a:solidFill>
                  <a:srgbClr val="FFFFFF"/>
                </a:solidFill>
              </a:endParaRPr>
            </a:p>
          </p:txBody>
        </p:sp>
      </p:grpSp>
      <p:pic>
        <p:nvPicPr>
          <p:cNvPr id="6" name="矩形 5"/>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41438" y="2633663"/>
            <a:ext cx="2981325" cy="2054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图片 6"/>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2341563" y="2222500"/>
            <a:ext cx="785812"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 name="图片 31"/>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698500" y="282575"/>
            <a:ext cx="2035175" cy="847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91" name="图片 37"/>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0" y="5759450"/>
            <a:ext cx="12192000" cy="1098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 name="组合 1"/>
          <p:cNvGrpSpPr>
            <a:grpSpLocks/>
          </p:cNvGrpSpPr>
          <p:nvPr/>
        </p:nvGrpSpPr>
        <p:grpSpPr bwMode="auto">
          <a:xfrm>
            <a:off x="5386388" y="1287463"/>
            <a:ext cx="5100637" cy="463550"/>
            <a:chOff x="5386538" y="1287093"/>
            <a:chExt cx="4919513" cy="463782"/>
          </a:xfrm>
        </p:grpSpPr>
        <p:grpSp>
          <p:nvGrpSpPr>
            <p:cNvPr id="16428" name="圆角矩形 33"/>
            <p:cNvGrpSpPr>
              <a:grpSpLocks/>
            </p:cNvGrpSpPr>
            <p:nvPr/>
          </p:nvGrpSpPr>
          <p:grpSpPr bwMode="auto">
            <a:xfrm>
              <a:off x="6071616" y="1139952"/>
              <a:ext cx="4535424" cy="908304"/>
              <a:chOff x="6071616" y="1139952"/>
              <a:chExt cx="4535424" cy="908304"/>
            </a:xfrm>
          </p:grpSpPr>
          <p:pic>
            <p:nvPicPr>
              <p:cNvPr id="16432" name="圆角矩形 33"/>
              <p:cNvPicPr>
                <a:picLocks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071616" y="1139952"/>
                <a:ext cx="4535424" cy="9083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433" name="Text Box 47"/>
              <p:cNvSpPr txBox="1">
                <a:spLocks noChangeArrowheads="1"/>
              </p:cNvSpPr>
              <p:nvPr/>
            </p:nvSpPr>
            <p:spPr bwMode="auto">
              <a:xfrm>
                <a:off x="6237611" y="1309652"/>
                <a:ext cx="4249763" cy="416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2000" b="1">
                    <a:solidFill>
                      <a:srgbClr val="FFFFFF"/>
                    </a:solidFill>
                    <a:latin typeface="微软雅黑" panose="020B0503020204020204" pitchFamily="34" charset="-122"/>
                    <a:ea typeface="微软雅黑" panose="020B0503020204020204" pitchFamily="34" charset="-122"/>
                  </a:rPr>
                  <a:t>宪法在治国理政中的重要地位和作用</a:t>
                </a:r>
              </a:p>
            </p:txBody>
          </p:sp>
        </p:grpSp>
        <p:grpSp>
          <p:nvGrpSpPr>
            <p:cNvPr id="16429" name="矩形 38"/>
            <p:cNvGrpSpPr>
              <a:grpSpLocks/>
            </p:cNvGrpSpPr>
            <p:nvPr/>
          </p:nvGrpSpPr>
          <p:grpSpPr bwMode="auto">
            <a:xfrm>
              <a:off x="5242560" y="1139952"/>
              <a:ext cx="1115568" cy="957072"/>
              <a:chOff x="5242560" y="1139952"/>
              <a:chExt cx="1115568" cy="957072"/>
            </a:xfrm>
          </p:grpSpPr>
          <p:pic>
            <p:nvPicPr>
              <p:cNvPr id="16430" name="矩形 38"/>
              <p:cNvPicPr>
                <a:picLocks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242560" y="1139952"/>
                <a:ext cx="1115568" cy="9570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431" name="Text Box 50"/>
              <p:cNvSpPr txBox="1">
                <a:spLocks noChangeArrowheads="1"/>
              </p:cNvSpPr>
              <p:nvPr/>
            </p:nvSpPr>
            <p:spPr bwMode="auto">
              <a:xfrm>
                <a:off x="5386538" y="1287565"/>
                <a:ext cx="673721" cy="4633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r>
                  <a:rPr lang="en-US" altLang="zh-CN" b="1">
                    <a:solidFill>
                      <a:srgbClr val="FFFFFF"/>
                    </a:solidFill>
                    <a:latin typeface="微软雅黑" panose="020B0503020204020204" pitchFamily="34" charset="-122"/>
                    <a:ea typeface="微软雅黑" panose="020B0503020204020204" pitchFamily="34" charset="-122"/>
                  </a:rPr>
                  <a:t>01</a:t>
                </a:r>
                <a:endParaRPr lang="zh-CN" altLang="en-US">
                  <a:solidFill>
                    <a:srgbClr val="FFFFFF"/>
                  </a:solidFill>
                </a:endParaRPr>
              </a:p>
            </p:txBody>
          </p:sp>
        </p:grpSp>
      </p:grpSp>
      <p:grpSp>
        <p:nvGrpSpPr>
          <p:cNvPr id="3" name="组合 2"/>
          <p:cNvGrpSpPr>
            <a:grpSpLocks/>
          </p:cNvGrpSpPr>
          <p:nvPr/>
        </p:nvGrpSpPr>
        <p:grpSpPr bwMode="auto">
          <a:xfrm>
            <a:off x="5386388" y="2003425"/>
            <a:ext cx="5122862" cy="463550"/>
            <a:chOff x="5386538" y="2003294"/>
            <a:chExt cx="4919513" cy="463310"/>
          </a:xfrm>
        </p:grpSpPr>
        <p:grpSp>
          <p:nvGrpSpPr>
            <p:cNvPr id="16422" name="圆角矩形 34"/>
            <p:cNvGrpSpPr>
              <a:grpSpLocks/>
            </p:cNvGrpSpPr>
            <p:nvPr/>
          </p:nvGrpSpPr>
          <p:grpSpPr bwMode="auto">
            <a:xfrm>
              <a:off x="6071616" y="1859280"/>
              <a:ext cx="4535424" cy="908304"/>
              <a:chOff x="6071616" y="1859280"/>
              <a:chExt cx="4535424" cy="908304"/>
            </a:xfrm>
          </p:grpSpPr>
          <p:pic>
            <p:nvPicPr>
              <p:cNvPr id="16426" name="圆角矩形 34"/>
              <p:cNvPicPr>
                <a:picLocks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6071616" y="1859280"/>
                <a:ext cx="4535424" cy="9083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427" name="Text Box 41"/>
              <p:cNvSpPr txBox="1">
                <a:spLocks noChangeArrowheads="1"/>
              </p:cNvSpPr>
              <p:nvPr/>
            </p:nvSpPr>
            <p:spPr bwMode="auto">
              <a:xfrm>
                <a:off x="6237611" y="2027047"/>
                <a:ext cx="4045881" cy="416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2000" b="1">
                    <a:solidFill>
                      <a:srgbClr val="FFFFFF"/>
                    </a:solidFill>
                    <a:latin typeface="微软雅黑" panose="020B0503020204020204" pitchFamily="34" charset="-122"/>
                    <a:ea typeface="微软雅黑" panose="020B0503020204020204" pitchFamily="34" charset="-122"/>
                  </a:rPr>
                  <a:t>为什么要修改宪法</a:t>
                </a:r>
              </a:p>
            </p:txBody>
          </p:sp>
        </p:grpSp>
        <p:grpSp>
          <p:nvGrpSpPr>
            <p:cNvPr id="16423" name="矩形 39"/>
            <p:cNvGrpSpPr>
              <a:grpSpLocks/>
            </p:cNvGrpSpPr>
            <p:nvPr/>
          </p:nvGrpSpPr>
          <p:grpSpPr bwMode="auto">
            <a:xfrm>
              <a:off x="5242560" y="1859280"/>
              <a:ext cx="1115568" cy="950976"/>
              <a:chOff x="5242560" y="1859280"/>
              <a:chExt cx="1115568" cy="950976"/>
            </a:xfrm>
          </p:grpSpPr>
          <p:pic>
            <p:nvPicPr>
              <p:cNvPr id="16424" name="矩形 39"/>
              <p:cNvPicPr>
                <a:picLocks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5242560" y="1859280"/>
                <a:ext cx="1115568" cy="9509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425" name="Text Box 44"/>
              <p:cNvSpPr txBox="1">
                <a:spLocks noChangeArrowheads="1"/>
              </p:cNvSpPr>
              <p:nvPr/>
            </p:nvSpPr>
            <p:spPr bwMode="auto">
              <a:xfrm>
                <a:off x="5386538" y="2003294"/>
                <a:ext cx="673721" cy="4633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r>
                  <a:rPr lang="en-US" altLang="zh-CN" sz="2000" b="1">
                    <a:solidFill>
                      <a:srgbClr val="FFFFFF"/>
                    </a:solidFill>
                    <a:latin typeface="微软雅黑" panose="020B0503020204020204" pitchFamily="34" charset="-122"/>
                    <a:ea typeface="微软雅黑" panose="020B0503020204020204" pitchFamily="34" charset="-122"/>
                  </a:rPr>
                  <a:t>02</a:t>
                </a:r>
                <a:endParaRPr lang="zh-CN" altLang="en-US" sz="2000">
                  <a:solidFill>
                    <a:srgbClr val="FFFFFF"/>
                  </a:solidFill>
                </a:endParaRPr>
              </a:p>
            </p:txBody>
          </p:sp>
        </p:grpSp>
      </p:grpSp>
      <p:grpSp>
        <p:nvGrpSpPr>
          <p:cNvPr id="8" name="组合 7"/>
          <p:cNvGrpSpPr>
            <a:grpSpLocks/>
          </p:cNvGrpSpPr>
          <p:nvPr/>
        </p:nvGrpSpPr>
        <p:grpSpPr bwMode="auto">
          <a:xfrm>
            <a:off x="5237163" y="2573338"/>
            <a:ext cx="5561012" cy="957262"/>
            <a:chOff x="5242561" y="2572512"/>
            <a:chExt cx="5364479" cy="957072"/>
          </a:xfrm>
        </p:grpSpPr>
        <p:grpSp>
          <p:nvGrpSpPr>
            <p:cNvPr id="16416" name="圆角矩形 35"/>
            <p:cNvGrpSpPr>
              <a:grpSpLocks/>
            </p:cNvGrpSpPr>
            <p:nvPr/>
          </p:nvGrpSpPr>
          <p:grpSpPr bwMode="auto">
            <a:xfrm>
              <a:off x="6071616" y="2572512"/>
              <a:ext cx="4535424" cy="908304"/>
              <a:chOff x="6071616" y="2572512"/>
              <a:chExt cx="4535424" cy="908304"/>
            </a:xfrm>
          </p:grpSpPr>
          <p:pic>
            <p:nvPicPr>
              <p:cNvPr id="16420" name="圆角矩形 35"/>
              <p:cNvPicPr>
                <a:picLocks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6071616" y="2572512"/>
                <a:ext cx="4535424" cy="9083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421" name="Text Box 35"/>
              <p:cNvSpPr txBox="1">
                <a:spLocks noChangeArrowheads="1"/>
              </p:cNvSpPr>
              <p:nvPr/>
            </p:nvSpPr>
            <p:spPr bwMode="auto">
              <a:xfrm>
                <a:off x="6237611" y="2742776"/>
                <a:ext cx="4045881" cy="416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2000" b="1">
                    <a:solidFill>
                      <a:srgbClr val="FFFFFF"/>
                    </a:solidFill>
                    <a:latin typeface="微软雅黑" panose="020B0503020204020204" pitchFamily="34" charset="-122"/>
                    <a:ea typeface="微软雅黑" panose="020B0503020204020204" pitchFamily="34" charset="-122"/>
                  </a:rPr>
                  <a:t>本次宪法修改的原则和要求 </a:t>
                </a:r>
              </a:p>
            </p:txBody>
          </p:sp>
        </p:grpSp>
        <p:grpSp>
          <p:nvGrpSpPr>
            <p:cNvPr id="16417" name="矩形 40"/>
            <p:cNvGrpSpPr>
              <a:grpSpLocks/>
            </p:cNvGrpSpPr>
            <p:nvPr/>
          </p:nvGrpSpPr>
          <p:grpSpPr bwMode="auto">
            <a:xfrm>
              <a:off x="5242561" y="2572512"/>
              <a:ext cx="1115568" cy="957072"/>
              <a:chOff x="5242561" y="2572512"/>
              <a:chExt cx="1115568" cy="957072"/>
            </a:xfrm>
          </p:grpSpPr>
          <p:pic>
            <p:nvPicPr>
              <p:cNvPr id="16418" name="矩形 40"/>
              <p:cNvPicPr>
                <a:picLocks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5242561" y="2572512"/>
                <a:ext cx="1115568" cy="9570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419" name="Text Box 38"/>
              <p:cNvSpPr txBox="1">
                <a:spLocks noChangeArrowheads="1"/>
              </p:cNvSpPr>
              <p:nvPr/>
            </p:nvSpPr>
            <p:spPr bwMode="auto">
              <a:xfrm>
                <a:off x="5386538" y="2719023"/>
                <a:ext cx="673721" cy="4633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r>
                  <a:rPr lang="en-US" altLang="zh-CN" sz="2000" b="1">
                    <a:solidFill>
                      <a:srgbClr val="FFFFFF"/>
                    </a:solidFill>
                    <a:latin typeface="微软雅黑" panose="020B0503020204020204" pitchFamily="34" charset="-122"/>
                    <a:ea typeface="微软雅黑" panose="020B0503020204020204" pitchFamily="34" charset="-122"/>
                  </a:rPr>
                  <a:t>03</a:t>
                </a:r>
                <a:endParaRPr lang="zh-CN" altLang="en-US" sz="2000">
                  <a:solidFill>
                    <a:srgbClr val="FFFFFF"/>
                  </a:solidFill>
                </a:endParaRPr>
              </a:p>
            </p:txBody>
          </p:sp>
        </p:grpSp>
      </p:grpSp>
      <p:grpSp>
        <p:nvGrpSpPr>
          <p:cNvPr id="9" name="组合 8"/>
          <p:cNvGrpSpPr>
            <a:grpSpLocks/>
          </p:cNvGrpSpPr>
          <p:nvPr/>
        </p:nvGrpSpPr>
        <p:grpSpPr bwMode="auto">
          <a:xfrm>
            <a:off x="5386388" y="3444875"/>
            <a:ext cx="5100637" cy="477838"/>
            <a:chOff x="5386537" y="3445180"/>
            <a:chExt cx="4919514" cy="477704"/>
          </a:xfrm>
        </p:grpSpPr>
        <p:grpSp>
          <p:nvGrpSpPr>
            <p:cNvPr id="16410" name="圆角矩形 36"/>
            <p:cNvGrpSpPr>
              <a:grpSpLocks/>
            </p:cNvGrpSpPr>
            <p:nvPr/>
          </p:nvGrpSpPr>
          <p:grpSpPr bwMode="auto">
            <a:xfrm>
              <a:off x="6071616" y="3316224"/>
              <a:ext cx="4535424" cy="908304"/>
              <a:chOff x="6071616" y="3316224"/>
              <a:chExt cx="4535424" cy="908304"/>
            </a:xfrm>
          </p:grpSpPr>
          <p:pic>
            <p:nvPicPr>
              <p:cNvPr id="16414" name="圆角矩形 36"/>
              <p:cNvPicPr>
                <a:picLocks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6071616" y="3316224"/>
                <a:ext cx="4535424" cy="9083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415" name="Text Box 29"/>
              <p:cNvSpPr txBox="1">
                <a:spLocks noChangeArrowheads="1"/>
              </p:cNvSpPr>
              <p:nvPr/>
            </p:nvSpPr>
            <p:spPr bwMode="auto">
              <a:xfrm>
                <a:off x="6237611" y="3483328"/>
                <a:ext cx="4045881" cy="416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2000" b="1">
                    <a:solidFill>
                      <a:srgbClr val="FFFFFF"/>
                    </a:solidFill>
                    <a:latin typeface="微软雅黑" panose="020B0503020204020204" pitchFamily="34" charset="-122"/>
                    <a:ea typeface="微软雅黑" panose="020B0503020204020204" pitchFamily="34" charset="-122"/>
                  </a:rPr>
                  <a:t>本次宪法具体修改的内容</a:t>
                </a:r>
              </a:p>
            </p:txBody>
          </p:sp>
        </p:grpSp>
        <p:grpSp>
          <p:nvGrpSpPr>
            <p:cNvPr id="16411" name="矩形 41"/>
            <p:cNvGrpSpPr>
              <a:grpSpLocks/>
            </p:cNvGrpSpPr>
            <p:nvPr/>
          </p:nvGrpSpPr>
          <p:grpSpPr bwMode="auto">
            <a:xfrm>
              <a:off x="5242560" y="3297936"/>
              <a:ext cx="1115568" cy="957072"/>
              <a:chOff x="5242560" y="3297936"/>
              <a:chExt cx="1115568" cy="957072"/>
            </a:xfrm>
          </p:grpSpPr>
          <p:pic>
            <p:nvPicPr>
              <p:cNvPr id="16412" name="矩形 41"/>
              <p:cNvPicPr>
                <a:picLocks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5242560" y="3297936"/>
                <a:ext cx="1115568" cy="9570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413" name="Text Box 32"/>
              <p:cNvSpPr txBox="1">
                <a:spLocks noChangeArrowheads="1"/>
              </p:cNvSpPr>
              <p:nvPr/>
            </p:nvSpPr>
            <p:spPr bwMode="auto">
              <a:xfrm>
                <a:off x="5386537" y="3445180"/>
                <a:ext cx="673721" cy="4633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r>
                  <a:rPr lang="en-US" altLang="zh-CN" sz="2000" b="1">
                    <a:solidFill>
                      <a:srgbClr val="FFFFFF"/>
                    </a:solidFill>
                    <a:latin typeface="微软雅黑" panose="020B0503020204020204" pitchFamily="34" charset="-122"/>
                    <a:ea typeface="微软雅黑" panose="020B0503020204020204" pitchFamily="34" charset="-122"/>
                  </a:rPr>
                  <a:t>04</a:t>
                </a:r>
                <a:endParaRPr lang="zh-CN" altLang="en-US" sz="2000">
                  <a:solidFill>
                    <a:srgbClr val="FFFFFF"/>
                  </a:solidFill>
                </a:endParaRPr>
              </a:p>
            </p:txBody>
          </p:sp>
        </p:grpSp>
      </p:grpSp>
      <p:grpSp>
        <p:nvGrpSpPr>
          <p:cNvPr id="10" name="组合 9"/>
          <p:cNvGrpSpPr>
            <a:grpSpLocks/>
          </p:cNvGrpSpPr>
          <p:nvPr/>
        </p:nvGrpSpPr>
        <p:grpSpPr bwMode="auto">
          <a:xfrm>
            <a:off x="5386388" y="4146550"/>
            <a:ext cx="5100637" cy="657225"/>
            <a:chOff x="5386537" y="4145982"/>
            <a:chExt cx="4919514" cy="658080"/>
          </a:xfrm>
        </p:grpSpPr>
        <p:grpSp>
          <p:nvGrpSpPr>
            <p:cNvPr id="16404" name="圆角矩形 15"/>
            <p:cNvGrpSpPr>
              <a:grpSpLocks/>
            </p:cNvGrpSpPr>
            <p:nvPr/>
          </p:nvGrpSpPr>
          <p:grpSpPr bwMode="auto">
            <a:xfrm>
              <a:off x="6071616" y="4017264"/>
              <a:ext cx="4535424" cy="1109472"/>
              <a:chOff x="6071616" y="4017264"/>
              <a:chExt cx="4535424" cy="1109472"/>
            </a:xfrm>
          </p:grpSpPr>
          <p:pic>
            <p:nvPicPr>
              <p:cNvPr id="16408" name="圆角矩形 15"/>
              <p:cNvPicPr>
                <a:picLocks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6071616" y="4017264"/>
                <a:ext cx="4535424" cy="11094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409" name="Text Box 23"/>
              <p:cNvSpPr txBox="1">
                <a:spLocks noChangeArrowheads="1"/>
              </p:cNvSpPr>
              <p:nvPr/>
            </p:nvSpPr>
            <p:spPr bwMode="auto">
              <a:xfrm>
                <a:off x="6246417" y="4192935"/>
                <a:ext cx="4028270" cy="579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1600" b="1">
                    <a:solidFill>
                      <a:schemeClr val="bg1"/>
                    </a:solidFill>
                    <a:latin typeface="微软雅黑" panose="020B0503020204020204" pitchFamily="34" charset="-122"/>
                    <a:ea typeface="微软雅黑" panose="020B0503020204020204" pitchFamily="34" charset="-122"/>
                  </a:rPr>
                  <a:t>充实宪法的重大制度规定，对完善和发展中国特色社会主义制度具有重要作用</a:t>
                </a:r>
              </a:p>
            </p:txBody>
          </p:sp>
        </p:grpSp>
        <p:grpSp>
          <p:nvGrpSpPr>
            <p:cNvPr id="16405" name="矩形 16"/>
            <p:cNvGrpSpPr>
              <a:grpSpLocks/>
            </p:cNvGrpSpPr>
            <p:nvPr/>
          </p:nvGrpSpPr>
          <p:grpSpPr bwMode="auto">
            <a:xfrm>
              <a:off x="5242560" y="3998976"/>
              <a:ext cx="1115568" cy="1103376"/>
              <a:chOff x="5242560" y="3998976"/>
              <a:chExt cx="1115568" cy="1103376"/>
            </a:xfrm>
          </p:grpSpPr>
          <p:pic>
            <p:nvPicPr>
              <p:cNvPr id="16406" name="矩形 16"/>
              <p:cNvPicPr>
                <a:picLocks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5242560" y="3998976"/>
                <a:ext cx="1115568" cy="11033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407" name="Text Box 26"/>
              <p:cNvSpPr txBox="1">
                <a:spLocks noChangeArrowheads="1"/>
              </p:cNvSpPr>
              <p:nvPr/>
            </p:nvSpPr>
            <p:spPr bwMode="auto">
              <a:xfrm>
                <a:off x="5386537" y="4145982"/>
                <a:ext cx="673721" cy="6580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r>
                  <a:rPr lang="en-US" altLang="zh-CN" sz="2000" b="1">
                    <a:solidFill>
                      <a:srgbClr val="FFFFFF"/>
                    </a:solidFill>
                    <a:latin typeface="微软雅黑" panose="020B0503020204020204" pitchFamily="34" charset="-122"/>
                    <a:ea typeface="微软雅黑" panose="020B0503020204020204" pitchFamily="34" charset="-122"/>
                  </a:rPr>
                  <a:t>05</a:t>
                </a:r>
                <a:endParaRPr lang="zh-CN" altLang="en-US" sz="2000">
                  <a:solidFill>
                    <a:srgbClr val="FFFFFF"/>
                  </a:solidFill>
                </a:endParaRPr>
              </a:p>
            </p:txBody>
          </p:sp>
        </p:grpSp>
      </p:grpSp>
      <p:grpSp>
        <p:nvGrpSpPr>
          <p:cNvPr id="11" name="组合 10"/>
          <p:cNvGrpSpPr>
            <a:grpSpLocks/>
          </p:cNvGrpSpPr>
          <p:nvPr/>
        </p:nvGrpSpPr>
        <p:grpSpPr bwMode="auto">
          <a:xfrm>
            <a:off x="5386388" y="5124450"/>
            <a:ext cx="5100637" cy="477838"/>
            <a:chOff x="5386537" y="5125091"/>
            <a:chExt cx="4919514" cy="477704"/>
          </a:xfrm>
        </p:grpSpPr>
        <p:grpSp>
          <p:nvGrpSpPr>
            <p:cNvPr id="16398" name="圆角矩形 17"/>
            <p:cNvGrpSpPr>
              <a:grpSpLocks/>
            </p:cNvGrpSpPr>
            <p:nvPr/>
          </p:nvGrpSpPr>
          <p:grpSpPr bwMode="auto">
            <a:xfrm>
              <a:off x="6071616" y="4992624"/>
              <a:ext cx="4535424" cy="908304"/>
              <a:chOff x="6071616" y="4992624"/>
              <a:chExt cx="4535424" cy="908304"/>
            </a:xfrm>
          </p:grpSpPr>
          <p:pic>
            <p:nvPicPr>
              <p:cNvPr id="16402" name="圆角矩形 17"/>
              <p:cNvPicPr>
                <a:picLocks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6071616" y="4992624"/>
                <a:ext cx="4535424" cy="9083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403" name="Text Box 17"/>
              <p:cNvSpPr txBox="1">
                <a:spLocks noChangeArrowheads="1"/>
              </p:cNvSpPr>
              <p:nvPr/>
            </p:nvSpPr>
            <p:spPr bwMode="auto">
              <a:xfrm>
                <a:off x="6237612" y="5163239"/>
                <a:ext cx="4045880" cy="416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1600" b="1">
                    <a:solidFill>
                      <a:schemeClr val="bg1"/>
                    </a:solidFill>
                    <a:latin typeface="微软雅黑" panose="020B0503020204020204" pitchFamily="34" charset="-122"/>
                    <a:ea typeface="微软雅黑" panose="020B0503020204020204" pitchFamily="34" charset="-122"/>
                  </a:rPr>
                  <a:t>维护宪法权威 捍卫宪法尊严 保证宪法实施</a:t>
                </a:r>
              </a:p>
            </p:txBody>
          </p:sp>
        </p:grpSp>
        <p:grpSp>
          <p:nvGrpSpPr>
            <p:cNvPr id="16399" name="矩形 18"/>
            <p:cNvGrpSpPr>
              <a:grpSpLocks/>
            </p:cNvGrpSpPr>
            <p:nvPr/>
          </p:nvGrpSpPr>
          <p:grpSpPr bwMode="auto">
            <a:xfrm>
              <a:off x="5242560" y="4980432"/>
              <a:ext cx="1115568" cy="950976"/>
              <a:chOff x="5242560" y="4980432"/>
              <a:chExt cx="1115568" cy="950976"/>
            </a:xfrm>
          </p:grpSpPr>
          <p:pic>
            <p:nvPicPr>
              <p:cNvPr id="16400" name="矩形 18"/>
              <p:cNvPicPr>
                <a:picLocks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5242560" y="4980432"/>
                <a:ext cx="1115568" cy="9509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401" name="Text Box 20"/>
              <p:cNvSpPr txBox="1">
                <a:spLocks noChangeArrowheads="1"/>
              </p:cNvSpPr>
              <p:nvPr/>
            </p:nvSpPr>
            <p:spPr bwMode="auto">
              <a:xfrm>
                <a:off x="5386537" y="5125091"/>
                <a:ext cx="673721" cy="4633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r>
                  <a:rPr lang="en-US" altLang="zh-CN" sz="2000" b="1">
                    <a:solidFill>
                      <a:srgbClr val="FFFFFF"/>
                    </a:solidFill>
                    <a:latin typeface="微软雅黑" panose="020B0503020204020204" pitchFamily="34" charset="-122"/>
                    <a:ea typeface="微软雅黑" panose="020B0503020204020204" pitchFamily="34" charset="-122"/>
                  </a:rPr>
                  <a:t>06</a:t>
                </a:r>
                <a:endParaRPr lang="zh-CN" altLang="en-US" sz="2000">
                  <a:solidFill>
                    <a:srgbClr val="FFFFFF"/>
                  </a:solidFill>
                </a:endParaRPr>
              </a:p>
            </p:txBody>
          </p:sp>
        </p:grpSp>
      </p:grpSp>
    </p:spTree>
    <p:extLst>
      <p:ext uri="{BB962C8B-B14F-4D97-AF65-F5344CB8AC3E}">
        <p14:creationId xmlns:p14="http://schemas.microsoft.com/office/powerpoint/2010/main" val="3687109553"/>
      </p:ext>
    </p:extLst>
  </p:cSld>
  <p:clrMapOvr>
    <a:masterClrMapping/>
  </p:clrMapOvr>
  <p:transition spd="slow" advTm="6100">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nodeType="afterEffect">
                                  <p:stCondLst>
                                    <p:cond delay="0"/>
                                  </p:stCondLst>
                                  <p:childTnLst>
                                    <p:set>
                                      <p:cBhvr>
                                        <p:cTn id="6" dur="1" fill="hold">
                                          <p:stCondLst>
                                            <p:cond delay="0"/>
                                          </p:stCondLst>
                                        </p:cTn>
                                        <p:tgtEl>
                                          <p:spTgt spid="32"/>
                                        </p:tgtEl>
                                        <p:attrNameLst>
                                          <p:attrName>style.visibility</p:attrName>
                                        </p:attrNameLst>
                                      </p:cBhvr>
                                      <p:to>
                                        <p:strVal val="visible"/>
                                      </p:to>
                                    </p:set>
                                    <p:anim calcmode="lin" valueType="num">
                                      <p:cBhvr additive="base">
                                        <p:cTn id="7" dur="500" fill="hold"/>
                                        <p:tgtEl>
                                          <p:spTgt spid="32"/>
                                        </p:tgtEl>
                                        <p:attrNameLst>
                                          <p:attrName>ppt_x</p:attrName>
                                        </p:attrNameLst>
                                      </p:cBhvr>
                                      <p:tavLst>
                                        <p:tav tm="0">
                                          <p:val>
                                            <p:strVal val="0-#ppt_w/2"/>
                                          </p:val>
                                        </p:tav>
                                        <p:tav tm="100000">
                                          <p:val>
                                            <p:strVal val="#ppt_x"/>
                                          </p:val>
                                        </p:tav>
                                      </p:tavLst>
                                    </p:anim>
                                    <p:anim calcmode="lin" valueType="num">
                                      <p:cBhvr additive="base">
                                        <p:cTn id="8" dur="500" fill="hold"/>
                                        <p:tgtEl>
                                          <p:spTgt spid="32"/>
                                        </p:tgtEl>
                                        <p:attrNameLst>
                                          <p:attrName>ppt_y</p:attrName>
                                        </p:attrNameLst>
                                      </p:cBhvr>
                                      <p:tavLst>
                                        <p:tav tm="0">
                                          <p:val>
                                            <p:strVal val="#ppt_y"/>
                                          </p:val>
                                        </p:tav>
                                        <p:tav tm="100000">
                                          <p:val>
                                            <p:strVal val="#ppt_y"/>
                                          </p:val>
                                        </p:tav>
                                      </p:tavLst>
                                    </p:anim>
                                  </p:childTnLst>
                                </p:cTn>
                              </p:par>
                            </p:childTnLst>
                          </p:cTn>
                        </p:par>
                        <p:par>
                          <p:cTn id="9" fill="hold" nodeType="afterGroup">
                            <p:stCondLst>
                              <p:cond delay="500"/>
                            </p:stCondLst>
                            <p:childTnLst>
                              <p:par>
                                <p:cTn id="10" presetID="53" presetClass="entr" presetSubtype="16" fill="hold" grpId="0" nodeType="after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p:cTn id="12" dur="250" fill="hold"/>
                                        <p:tgtEl>
                                          <p:spTgt spid="4"/>
                                        </p:tgtEl>
                                        <p:attrNameLst>
                                          <p:attrName>ppt_w</p:attrName>
                                        </p:attrNameLst>
                                      </p:cBhvr>
                                      <p:tavLst>
                                        <p:tav tm="0">
                                          <p:val>
                                            <p:fltVal val="0"/>
                                          </p:val>
                                        </p:tav>
                                        <p:tav tm="100000">
                                          <p:val>
                                            <p:strVal val="#ppt_w"/>
                                          </p:val>
                                        </p:tav>
                                      </p:tavLst>
                                    </p:anim>
                                    <p:anim calcmode="lin" valueType="num">
                                      <p:cBhvr>
                                        <p:cTn id="13" dur="250" fill="hold"/>
                                        <p:tgtEl>
                                          <p:spTgt spid="4"/>
                                        </p:tgtEl>
                                        <p:attrNameLst>
                                          <p:attrName>ppt_h</p:attrName>
                                        </p:attrNameLst>
                                      </p:cBhvr>
                                      <p:tavLst>
                                        <p:tav tm="0">
                                          <p:val>
                                            <p:fltVal val="0"/>
                                          </p:val>
                                        </p:tav>
                                        <p:tav tm="100000">
                                          <p:val>
                                            <p:strVal val="#ppt_h"/>
                                          </p:val>
                                        </p:tav>
                                      </p:tavLst>
                                    </p:anim>
                                    <p:animEffect transition="in" filter="fade">
                                      <p:cBhvr>
                                        <p:cTn id="14" dur="250"/>
                                        <p:tgtEl>
                                          <p:spTgt spid="4"/>
                                        </p:tgtEl>
                                      </p:cBhvr>
                                    </p:animEffect>
                                  </p:childTnLst>
                                </p:cTn>
                              </p:par>
                              <p:par>
                                <p:cTn id="15" presetID="6" presetClass="emph" presetSubtype="0" decel="100000" fill="hold" grpId="1" nodeType="withEffect">
                                  <p:stCondLst>
                                    <p:cond delay="200"/>
                                  </p:stCondLst>
                                  <p:childTnLst>
                                    <p:animScale>
                                      <p:cBhvr>
                                        <p:cTn id="16" dur="250" fill="hold"/>
                                        <p:tgtEl>
                                          <p:spTgt spid="4"/>
                                        </p:tgtEl>
                                      </p:cBhvr>
                                      <p:by x="120000" y="120000"/>
                                    </p:animScale>
                                  </p:childTnLst>
                                </p:cTn>
                              </p:par>
                              <p:par>
                                <p:cTn id="17" presetID="6" presetClass="emph" presetSubtype="0" decel="100000" fill="hold" grpId="2" nodeType="withEffect">
                                  <p:stCondLst>
                                    <p:cond delay="400"/>
                                  </p:stCondLst>
                                  <p:childTnLst>
                                    <p:animScale>
                                      <p:cBhvr>
                                        <p:cTn id="18" dur="250" fill="hold"/>
                                        <p:tgtEl>
                                          <p:spTgt spid="4"/>
                                        </p:tgtEl>
                                      </p:cBhvr>
                                      <p:by x="83000" y="83000"/>
                                    </p:animScale>
                                  </p:childTnLst>
                                </p:cTn>
                              </p:par>
                              <p:par>
                                <p:cTn id="19" presetID="53" presetClass="entr" presetSubtype="16" fill="hold" nodeType="withEffect">
                                  <p:stCondLst>
                                    <p:cond delay="400"/>
                                  </p:stCondLst>
                                  <p:childTnLst>
                                    <p:set>
                                      <p:cBhvr>
                                        <p:cTn id="20" dur="1" fill="hold">
                                          <p:stCondLst>
                                            <p:cond delay="0"/>
                                          </p:stCondLst>
                                        </p:cTn>
                                        <p:tgtEl>
                                          <p:spTgt spid="5"/>
                                        </p:tgtEl>
                                        <p:attrNameLst>
                                          <p:attrName>style.visibility</p:attrName>
                                        </p:attrNameLst>
                                      </p:cBhvr>
                                      <p:to>
                                        <p:strVal val="visible"/>
                                      </p:to>
                                    </p:set>
                                    <p:anim calcmode="lin" valueType="num">
                                      <p:cBhvr>
                                        <p:cTn id="21" dur="250" fill="hold"/>
                                        <p:tgtEl>
                                          <p:spTgt spid="5"/>
                                        </p:tgtEl>
                                        <p:attrNameLst>
                                          <p:attrName>ppt_w</p:attrName>
                                        </p:attrNameLst>
                                      </p:cBhvr>
                                      <p:tavLst>
                                        <p:tav tm="0">
                                          <p:val>
                                            <p:fltVal val="0"/>
                                          </p:val>
                                        </p:tav>
                                        <p:tav tm="100000">
                                          <p:val>
                                            <p:strVal val="#ppt_w"/>
                                          </p:val>
                                        </p:tav>
                                      </p:tavLst>
                                    </p:anim>
                                    <p:anim calcmode="lin" valueType="num">
                                      <p:cBhvr>
                                        <p:cTn id="22" dur="250" fill="hold"/>
                                        <p:tgtEl>
                                          <p:spTgt spid="5"/>
                                        </p:tgtEl>
                                        <p:attrNameLst>
                                          <p:attrName>ppt_h</p:attrName>
                                        </p:attrNameLst>
                                      </p:cBhvr>
                                      <p:tavLst>
                                        <p:tav tm="0">
                                          <p:val>
                                            <p:fltVal val="0"/>
                                          </p:val>
                                        </p:tav>
                                        <p:tav tm="100000">
                                          <p:val>
                                            <p:strVal val="#ppt_h"/>
                                          </p:val>
                                        </p:tav>
                                      </p:tavLst>
                                    </p:anim>
                                    <p:animEffect transition="in" filter="fade">
                                      <p:cBhvr>
                                        <p:cTn id="23" dur="250"/>
                                        <p:tgtEl>
                                          <p:spTgt spid="5"/>
                                        </p:tgtEl>
                                      </p:cBhvr>
                                    </p:animEffect>
                                  </p:childTnLst>
                                </p:cTn>
                              </p:par>
                              <p:par>
                                <p:cTn id="24" presetID="6" presetClass="emph" presetSubtype="0" decel="100000" fill="hold" nodeType="withEffect">
                                  <p:stCondLst>
                                    <p:cond delay="600"/>
                                  </p:stCondLst>
                                  <p:childTnLst>
                                    <p:animScale>
                                      <p:cBhvr>
                                        <p:cTn id="25" dur="250" fill="hold"/>
                                        <p:tgtEl>
                                          <p:spTgt spid="5"/>
                                        </p:tgtEl>
                                      </p:cBhvr>
                                      <p:by x="120000" y="120000"/>
                                    </p:animScale>
                                  </p:childTnLst>
                                </p:cTn>
                              </p:par>
                              <p:par>
                                <p:cTn id="26" presetID="6" presetClass="emph" presetSubtype="0" decel="100000" fill="hold" nodeType="withEffect">
                                  <p:stCondLst>
                                    <p:cond delay="800"/>
                                  </p:stCondLst>
                                  <p:childTnLst>
                                    <p:animScale>
                                      <p:cBhvr>
                                        <p:cTn id="27" dur="250" fill="hold"/>
                                        <p:tgtEl>
                                          <p:spTgt spid="5"/>
                                        </p:tgtEl>
                                      </p:cBhvr>
                                      <p:by x="83000" y="83000"/>
                                    </p:animScale>
                                  </p:childTnLst>
                                </p:cTn>
                              </p:par>
                              <p:par>
                                <p:cTn id="28" presetID="53" presetClass="entr" presetSubtype="16" fill="hold" nodeType="withEffect">
                                  <p:stCondLst>
                                    <p:cond delay="600"/>
                                  </p:stCondLst>
                                  <p:childTnLst>
                                    <p:set>
                                      <p:cBhvr>
                                        <p:cTn id="29" dur="1" fill="hold">
                                          <p:stCondLst>
                                            <p:cond delay="0"/>
                                          </p:stCondLst>
                                        </p:cTn>
                                        <p:tgtEl>
                                          <p:spTgt spid="7"/>
                                        </p:tgtEl>
                                        <p:attrNameLst>
                                          <p:attrName>style.visibility</p:attrName>
                                        </p:attrNameLst>
                                      </p:cBhvr>
                                      <p:to>
                                        <p:strVal val="visible"/>
                                      </p:to>
                                    </p:set>
                                    <p:anim calcmode="lin" valueType="num">
                                      <p:cBhvr>
                                        <p:cTn id="30" dur="250" fill="hold"/>
                                        <p:tgtEl>
                                          <p:spTgt spid="7"/>
                                        </p:tgtEl>
                                        <p:attrNameLst>
                                          <p:attrName>ppt_w</p:attrName>
                                        </p:attrNameLst>
                                      </p:cBhvr>
                                      <p:tavLst>
                                        <p:tav tm="0">
                                          <p:val>
                                            <p:fltVal val="0"/>
                                          </p:val>
                                        </p:tav>
                                        <p:tav tm="100000">
                                          <p:val>
                                            <p:strVal val="#ppt_w"/>
                                          </p:val>
                                        </p:tav>
                                      </p:tavLst>
                                    </p:anim>
                                    <p:anim calcmode="lin" valueType="num">
                                      <p:cBhvr>
                                        <p:cTn id="31" dur="250" fill="hold"/>
                                        <p:tgtEl>
                                          <p:spTgt spid="7"/>
                                        </p:tgtEl>
                                        <p:attrNameLst>
                                          <p:attrName>ppt_h</p:attrName>
                                        </p:attrNameLst>
                                      </p:cBhvr>
                                      <p:tavLst>
                                        <p:tav tm="0">
                                          <p:val>
                                            <p:fltVal val="0"/>
                                          </p:val>
                                        </p:tav>
                                        <p:tav tm="100000">
                                          <p:val>
                                            <p:strVal val="#ppt_h"/>
                                          </p:val>
                                        </p:tav>
                                      </p:tavLst>
                                    </p:anim>
                                    <p:animEffect transition="in" filter="fade">
                                      <p:cBhvr>
                                        <p:cTn id="32" dur="250"/>
                                        <p:tgtEl>
                                          <p:spTgt spid="7"/>
                                        </p:tgtEl>
                                      </p:cBhvr>
                                    </p:animEffect>
                                  </p:childTnLst>
                                </p:cTn>
                              </p:par>
                              <p:par>
                                <p:cTn id="33" presetID="6" presetClass="emph" presetSubtype="0" decel="100000" fill="hold" nodeType="withEffect">
                                  <p:stCondLst>
                                    <p:cond delay="800"/>
                                  </p:stCondLst>
                                  <p:childTnLst>
                                    <p:animScale>
                                      <p:cBhvr>
                                        <p:cTn id="34" dur="250" fill="hold"/>
                                        <p:tgtEl>
                                          <p:spTgt spid="7"/>
                                        </p:tgtEl>
                                      </p:cBhvr>
                                      <p:by x="120000" y="120000"/>
                                    </p:animScale>
                                  </p:childTnLst>
                                </p:cTn>
                              </p:par>
                              <p:par>
                                <p:cTn id="35" presetID="6" presetClass="emph" presetSubtype="0" decel="100000" fill="hold" nodeType="withEffect">
                                  <p:stCondLst>
                                    <p:cond delay="1000"/>
                                  </p:stCondLst>
                                  <p:childTnLst>
                                    <p:animScale>
                                      <p:cBhvr>
                                        <p:cTn id="36" dur="250" fill="hold"/>
                                        <p:tgtEl>
                                          <p:spTgt spid="7"/>
                                        </p:tgtEl>
                                      </p:cBhvr>
                                      <p:by x="83000" y="83000"/>
                                    </p:animScale>
                                  </p:childTnLst>
                                </p:cTn>
                              </p:par>
                              <p:par>
                                <p:cTn id="37" presetID="53" presetClass="entr" presetSubtype="16" fill="hold" nodeType="withEffect">
                                  <p:stCondLst>
                                    <p:cond delay="600"/>
                                  </p:stCondLst>
                                  <p:childTnLst>
                                    <p:set>
                                      <p:cBhvr>
                                        <p:cTn id="38" dur="1" fill="hold">
                                          <p:stCondLst>
                                            <p:cond delay="0"/>
                                          </p:stCondLst>
                                        </p:cTn>
                                        <p:tgtEl>
                                          <p:spTgt spid="6"/>
                                        </p:tgtEl>
                                        <p:attrNameLst>
                                          <p:attrName>style.visibility</p:attrName>
                                        </p:attrNameLst>
                                      </p:cBhvr>
                                      <p:to>
                                        <p:strVal val="visible"/>
                                      </p:to>
                                    </p:set>
                                    <p:anim calcmode="lin" valueType="num">
                                      <p:cBhvr>
                                        <p:cTn id="39" dur="250" fill="hold"/>
                                        <p:tgtEl>
                                          <p:spTgt spid="6"/>
                                        </p:tgtEl>
                                        <p:attrNameLst>
                                          <p:attrName>ppt_w</p:attrName>
                                        </p:attrNameLst>
                                      </p:cBhvr>
                                      <p:tavLst>
                                        <p:tav tm="0">
                                          <p:val>
                                            <p:fltVal val="0"/>
                                          </p:val>
                                        </p:tav>
                                        <p:tav tm="100000">
                                          <p:val>
                                            <p:strVal val="#ppt_w"/>
                                          </p:val>
                                        </p:tav>
                                      </p:tavLst>
                                    </p:anim>
                                    <p:anim calcmode="lin" valueType="num">
                                      <p:cBhvr>
                                        <p:cTn id="40" dur="250" fill="hold"/>
                                        <p:tgtEl>
                                          <p:spTgt spid="6"/>
                                        </p:tgtEl>
                                        <p:attrNameLst>
                                          <p:attrName>ppt_h</p:attrName>
                                        </p:attrNameLst>
                                      </p:cBhvr>
                                      <p:tavLst>
                                        <p:tav tm="0">
                                          <p:val>
                                            <p:fltVal val="0"/>
                                          </p:val>
                                        </p:tav>
                                        <p:tav tm="100000">
                                          <p:val>
                                            <p:strVal val="#ppt_h"/>
                                          </p:val>
                                        </p:tav>
                                      </p:tavLst>
                                    </p:anim>
                                    <p:animEffect transition="in" filter="fade">
                                      <p:cBhvr>
                                        <p:cTn id="41" dur="250"/>
                                        <p:tgtEl>
                                          <p:spTgt spid="6"/>
                                        </p:tgtEl>
                                      </p:cBhvr>
                                    </p:animEffect>
                                  </p:childTnLst>
                                </p:cTn>
                              </p:par>
                              <p:par>
                                <p:cTn id="42" presetID="6" presetClass="emph" presetSubtype="0" decel="100000" fill="hold" nodeType="withEffect">
                                  <p:stCondLst>
                                    <p:cond delay="800"/>
                                  </p:stCondLst>
                                  <p:childTnLst>
                                    <p:animScale>
                                      <p:cBhvr>
                                        <p:cTn id="43" dur="250" fill="hold"/>
                                        <p:tgtEl>
                                          <p:spTgt spid="6"/>
                                        </p:tgtEl>
                                      </p:cBhvr>
                                      <p:by x="120000" y="120000"/>
                                    </p:animScale>
                                  </p:childTnLst>
                                </p:cTn>
                              </p:par>
                              <p:par>
                                <p:cTn id="44" presetID="6" presetClass="emph" presetSubtype="0" decel="100000" fill="hold" nodeType="withEffect">
                                  <p:stCondLst>
                                    <p:cond delay="1000"/>
                                  </p:stCondLst>
                                  <p:childTnLst>
                                    <p:animScale>
                                      <p:cBhvr>
                                        <p:cTn id="45" dur="250" fill="hold"/>
                                        <p:tgtEl>
                                          <p:spTgt spid="6"/>
                                        </p:tgtEl>
                                      </p:cBhvr>
                                      <p:by x="83000" y="83000"/>
                                    </p:animScale>
                                  </p:childTnLst>
                                </p:cTn>
                              </p:par>
                            </p:childTnLst>
                          </p:cTn>
                        </p:par>
                        <p:par>
                          <p:cTn id="46" fill="hold" nodeType="afterGroup">
                            <p:stCondLst>
                              <p:cond delay="1750"/>
                            </p:stCondLst>
                            <p:childTnLst>
                              <p:par>
                                <p:cTn id="47" presetID="2" presetClass="entr" presetSubtype="6" fill="hold" nodeType="afterEffect">
                                  <p:stCondLst>
                                    <p:cond delay="0"/>
                                  </p:stCondLst>
                                  <p:childTnLst>
                                    <p:set>
                                      <p:cBhvr>
                                        <p:cTn id="48" dur="1" fill="hold">
                                          <p:stCondLst>
                                            <p:cond delay="0"/>
                                          </p:stCondLst>
                                        </p:cTn>
                                        <p:tgtEl>
                                          <p:spTgt spid="2"/>
                                        </p:tgtEl>
                                        <p:attrNameLst>
                                          <p:attrName>style.visibility</p:attrName>
                                        </p:attrNameLst>
                                      </p:cBhvr>
                                      <p:to>
                                        <p:strVal val="visible"/>
                                      </p:to>
                                    </p:set>
                                    <p:anim calcmode="lin" valueType="num">
                                      <p:cBhvr additive="base">
                                        <p:cTn id="49" dur="500" fill="hold"/>
                                        <p:tgtEl>
                                          <p:spTgt spid="2"/>
                                        </p:tgtEl>
                                        <p:attrNameLst>
                                          <p:attrName>ppt_x</p:attrName>
                                        </p:attrNameLst>
                                      </p:cBhvr>
                                      <p:tavLst>
                                        <p:tav tm="0">
                                          <p:val>
                                            <p:strVal val="1+#ppt_w/2"/>
                                          </p:val>
                                        </p:tav>
                                        <p:tav tm="100000">
                                          <p:val>
                                            <p:strVal val="#ppt_x"/>
                                          </p:val>
                                        </p:tav>
                                      </p:tavLst>
                                    </p:anim>
                                    <p:anim calcmode="lin" valueType="num">
                                      <p:cBhvr additive="base">
                                        <p:cTn id="50" dur="500" fill="hold"/>
                                        <p:tgtEl>
                                          <p:spTgt spid="2"/>
                                        </p:tgtEl>
                                        <p:attrNameLst>
                                          <p:attrName>ppt_y</p:attrName>
                                        </p:attrNameLst>
                                      </p:cBhvr>
                                      <p:tavLst>
                                        <p:tav tm="0">
                                          <p:val>
                                            <p:strVal val="1+#ppt_h/2"/>
                                          </p:val>
                                        </p:tav>
                                        <p:tav tm="100000">
                                          <p:val>
                                            <p:strVal val="#ppt_y"/>
                                          </p:val>
                                        </p:tav>
                                      </p:tavLst>
                                    </p:anim>
                                  </p:childTnLst>
                                </p:cTn>
                              </p:par>
                            </p:childTnLst>
                          </p:cTn>
                        </p:par>
                        <p:par>
                          <p:cTn id="51" fill="hold" nodeType="afterGroup">
                            <p:stCondLst>
                              <p:cond delay="2250"/>
                            </p:stCondLst>
                            <p:childTnLst>
                              <p:par>
                                <p:cTn id="52" presetID="2" presetClass="entr" presetSubtype="6" fill="hold" nodeType="afterEffect">
                                  <p:stCondLst>
                                    <p:cond delay="0"/>
                                  </p:stCondLst>
                                  <p:childTnLst>
                                    <p:set>
                                      <p:cBhvr>
                                        <p:cTn id="53" dur="1" fill="hold">
                                          <p:stCondLst>
                                            <p:cond delay="0"/>
                                          </p:stCondLst>
                                        </p:cTn>
                                        <p:tgtEl>
                                          <p:spTgt spid="3"/>
                                        </p:tgtEl>
                                        <p:attrNameLst>
                                          <p:attrName>style.visibility</p:attrName>
                                        </p:attrNameLst>
                                      </p:cBhvr>
                                      <p:to>
                                        <p:strVal val="visible"/>
                                      </p:to>
                                    </p:set>
                                    <p:anim calcmode="lin" valueType="num">
                                      <p:cBhvr additive="base">
                                        <p:cTn id="54" dur="500" fill="hold"/>
                                        <p:tgtEl>
                                          <p:spTgt spid="3"/>
                                        </p:tgtEl>
                                        <p:attrNameLst>
                                          <p:attrName>ppt_x</p:attrName>
                                        </p:attrNameLst>
                                      </p:cBhvr>
                                      <p:tavLst>
                                        <p:tav tm="0">
                                          <p:val>
                                            <p:strVal val="1+#ppt_w/2"/>
                                          </p:val>
                                        </p:tav>
                                        <p:tav tm="100000">
                                          <p:val>
                                            <p:strVal val="#ppt_x"/>
                                          </p:val>
                                        </p:tav>
                                      </p:tavLst>
                                    </p:anim>
                                    <p:anim calcmode="lin" valueType="num">
                                      <p:cBhvr additive="base">
                                        <p:cTn id="55" dur="500" fill="hold"/>
                                        <p:tgtEl>
                                          <p:spTgt spid="3"/>
                                        </p:tgtEl>
                                        <p:attrNameLst>
                                          <p:attrName>ppt_y</p:attrName>
                                        </p:attrNameLst>
                                      </p:cBhvr>
                                      <p:tavLst>
                                        <p:tav tm="0">
                                          <p:val>
                                            <p:strVal val="1+#ppt_h/2"/>
                                          </p:val>
                                        </p:tav>
                                        <p:tav tm="100000">
                                          <p:val>
                                            <p:strVal val="#ppt_y"/>
                                          </p:val>
                                        </p:tav>
                                      </p:tavLst>
                                    </p:anim>
                                  </p:childTnLst>
                                </p:cTn>
                              </p:par>
                            </p:childTnLst>
                          </p:cTn>
                        </p:par>
                        <p:par>
                          <p:cTn id="56" fill="hold" nodeType="afterGroup">
                            <p:stCondLst>
                              <p:cond delay="2750"/>
                            </p:stCondLst>
                            <p:childTnLst>
                              <p:par>
                                <p:cTn id="57" presetID="2" presetClass="entr" presetSubtype="6" fill="hold" nodeType="afterEffect">
                                  <p:stCondLst>
                                    <p:cond delay="0"/>
                                  </p:stCondLst>
                                  <p:childTnLst>
                                    <p:set>
                                      <p:cBhvr>
                                        <p:cTn id="58" dur="1" fill="hold">
                                          <p:stCondLst>
                                            <p:cond delay="0"/>
                                          </p:stCondLst>
                                        </p:cTn>
                                        <p:tgtEl>
                                          <p:spTgt spid="8"/>
                                        </p:tgtEl>
                                        <p:attrNameLst>
                                          <p:attrName>style.visibility</p:attrName>
                                        </p:attrNameLst>
                                      </p:cBhvr>
                                      <p:to>
                                        <p:strVal val="visible"/>
                                      </p:to>
                                    </p:set>
                                    <p:anim calcmode="lin" valueType="num">
                                      <p:cBhvr additive="base">
                                        <p:cTn id="59" dur="500" fill="hold"/>
                                        <p:tgtEl>
                                          <p:spTgt spid="8"/>
                                        </p:tgtEl>
                                        <p:attrNameLst>
                                          <p:attrName>ppt_x</p:attrName>
                                        </p:attrNameLst>
                                      </p:cBhvr>
                                      <p:tavLst>
                                        <p:tav tm="0">
                                          <p:val>
                                            <p:strVal val="1+#ppt_w/2"/>
                                          </p:val>
                                        </p:tav>
                                        <p:tav tm="100000">
                                          <p:val>
                                            <p:strVal val="#ppt_x"/>
                                          </p:val>
                                        </p:tav>
                                      </p:tavLst>
                                    </p:anim>
                                    <p:anim calcmode="lin" valueType="num">
                                      <p:cBhvr additive="base">
                                        <p:cTn id="60" dur="500" fill="hold"/>
                                        <p:tgtEl>
                                          <p:spTgt spid="8"/>
                                        </p:tgtEl>
                                        <p:attrNameLst>
                                          <p:attrName>ppt_y</p:attrName>
                                        </p:attrNameLst>
                                      </p:cBhvr>
                                      <p:tavLst>
                                        <p:tav tm="0">
                                          <p:val>
                                            <p:strVal val="1+#ppt_h/2"/>
                                          </p:val>
                                        </p:tav>
                                        <p:tav tm="100000">
                                          <p:val>
                                            <p:strVal val="#ppt_y"/>
                                          </p:val>
                                        </p:tav>
                                      </p:tavLst>
                                    </p:anim>
                                  </p:childTnLst>
                                </p:cTn>
                              </p:par>
                            </p:childTnLst>
                          </p:cTn>
                        </p:par>
                        <p:par>
                          <p:cTn id="61" fill="hold" nodeType="afterGroup">
                            <p:stCondLst>
                              <p:cond delay="3250"/>
                            </p:stCondLst>
                            <p:childTnLst>
                              <p:par>
                                <p:cTn id="62" presetID="2" presetClass="entr" presetSubtype="6" fill="hold" nodeType="afterEffect">
                                  <p:stCondLst>
                                    <p:cond delay="0"/>
                                  </p:stCondLst>
                                  <p:childTnLst>
                                    <p:set>
                                      <p:cBhvr>
                                        <p:cTn id="63" dur="1" fill="hold">
                                          <p:stCondLst>
                                            <p:cond delay="0"/>
                                          </p:stCondLst>
                                        </p:cTn>
                                        <p:tgtEl>
                                          <p:spTgt spid="9"/>
                                        </p:tgtEl>
                                        <p:attrNameLst>
                                          <p:attrName>style.visibility</p:attrName>
                                        </p:attrNameLst>
                                      </p:cBhvr>
                                      <p:to>
                                        <p:strVal val="visible"/>
                                      </p:to>
                                    </p:set>
                                    <p:anim calcmode="lin" valueType="num">
                                      <p:cBhvr additive="base">
                                        <p:cTn id="64" dur="500" fill="hold"/>
                                        <p:tgtEl>
                                          <p:spTgt spid="9"/>
                                        </p:tgtEl>
                                        <p:attrNameLst>
                                          <p:attrName>ppt_x</p:attrName>
                                        </p:attrNameLst>
                                      </p:cBhvr>
                                      <p:tavLst>
                                        <p:tav tm="0">
                                          <p:val>
                                            <p:strVal val="1+#ppt_w/2"/>
                                          </p:val>
                                        </p:tav>
                                        <p:tav tm="100000">
                                          <p:val>
                                            <p:strVal val="#ppt_x"/>
                                          </p:val>
                                        </p:tav>
                                      </p:tavLst>
                                    </p:anim>
                                    <p:anim calcmode="lin" valueType="num">
                                      <p:cBhvr additive="base">
                                        <p:cTn id="65" dur="500" fill="hold"/>
                                        <p:tgtEl>
                                          <p:spTgt spid="9"/>
                                        </p:tgtEl>
                                        <p:attrNameLst>
                                          <p:attrName>ppt_y</p:attrName>
                                        </p:attrNameLst>
                                      </p:cBhvr>
                                      <p:tavLst>
                                        <p:tav tm="0">
                                          <p:val>
                                            <p:strVal val="1+#ppt_h/2"/>
                                          </p:val>
                                        </p:tav>
                                        <p:tav tm="100000">
                                          <p:val>
                                            <p:strVal val="#ppt_y"/>
                                          </p:val>
                                        </p:tav>
                                      </p:tavLst>
                                    </p:anim>
                                  </p:childTnLst>
                                </p:cTn>
                              </p:par>
                            </p:childTnLst>
                          </p:cTn>
                        </p:par>
                        <p:par>
                          <p:cTn id="66" fill="hold" nodeType="afterGroup">
                            <p:stCondLst>
                              <p:cond delay="3750"/>
                            </p:stCondLst>
                            <p:childTnLst>
                              <p:par>
                                <p:cTn id="67" presetID="2" presetClass="entr" presetSubtype="6" fill="hold" nodeType="afterEffect">
                                  <p:stCondLst>
                                    <p:cond delay="0"/>
                                  </p:stCondLst>
                                  <p:childTnLst>
                                    <p:set>
                                      <p:cBhvr>
                                        <p:cTn id="68" dur="1" fill="hold">
                                          <p:stCondLst>
                                            <p:cond delay="0"/>
                                          </p:stCondLst>
                                        </p:cTn>
                                        <p:tgtEl>
                                          <p:spTgt spid="10"/>
                                        </p:tgtEl>
                                        <p:attrNameLst>
                                          <p:attrName>style.visibility</p:attrName>
                                        </p:attrNameLst>
                                      </p:cBhvr>
                                      <p:to>
                                        <p:strVal val="visible"/>
                                      </p:to>
                                    </p:set>
                                    <p:anim calcmode="lin" valueType="num">
                                      <p:cBhvr additive="base">
                                        <p:cTn id="69" dur="500" fill="hold"/>
                                        <p:tgtEl>
                                          <p:spTgt spid="10"/>
                                        </p:tgtEl>
                                        <p:attrNameLst>
                                          <p:attrName>ppt_x</p:attrName>
                                        </p:attrNameLst>
                                      </p:cBhvr>
                                      <p:tavLst>
                                        <p:tav tm="0">
                                          <p:val>
                                            <p:strVal val="1+#ppt_w/2"/>
                                          </p:val>
                                        </p:tav>
                                        <p:tav tm="100000">
                                          <p:val>
                                            <p:strVal val="#ppt_x"/>
                                          </p:val>
                                        </p:tav>
                                      </p:tavLst>
                                    </p:anim>
                                    <p:anim calcmode="lin" valueType="num">
                                      <p:cBhvr additive="base">
                                        <p:cTn id="70" dur="500" fill="hold"/>
                                        <p:tgtEl>
                                          <p:spTgt spid="10"/>
                                        </p:tgtEl>
                                        <p:attrNameLst>
                                          <p:attrName>ppt_y</p:attrName>
                                        </p:attrNameLst>
                                      </p:cBhvr>
                                      <p:tavLst>
                                        <p:tav tm="0">
                                          <p:val>
                                            <p:strVal val="1+#ppt_h/2"/>
                                          </p:val>
                                        </p:tav>
                                        <p:tav tm="100000">
                                          <p:val>
                                            <p:strVal val="#ppt_y"/>
                                          </p:val>
                                        </p:tav>
                                      </p:tavLst>
                                    </p:anim>
                                  </p:childTnLst>
                                </p:cTn>
                              </p:par>
                            </p:childTnLst>
                          </p:cTn>
                        </p:par>
                        <p:par>
                          <p:cTn id="71" fill="hold" nodeType="afterGroup">
                            <p:stCondLst>
                              <p:cond delay="4250"/>
                            </p:stCondLst>
                            <p:childTnLst>
                              <p:par>
                                <p:cTn id="72" presetID="2" presetClass="entr" presetSubtype="6" fill="hold" nodeType="afterEffect">
                                  <p:stCondLst>
                                    <p:cond delay="0"/>
                                  </p:stCondLst>
                                  <p:childTnLst>
                                    <p:set>
                                      <p:cBhvr>
                                        <p:cTn id="73" dur="1" fill="hold">
                                          <p:stCondLst>
                                            <p:cond delay="0"/>
                                          </p:stCondLst>
                                        </p:cTn>
                                        <p:tgtEl>
                                          <p:spTgt spid="11"/>
                                        </p:tgtEl>
                                        <p:attrNameLst>
                                          <p:attrName>style.visibility</p:attrName>
                                        </p:attrNameLst>
                                      </p:cBhvr>
                                      <p:to>
                                        <p:strVal val="visible"/>
                                      </p:to>
                                    </p:set>
                                    <p:anim calcmode="lin" valueType="num">
                                      <p:cBhvr additive="base">
                                        <p:cTn id="74" dur="500" fill="hold"/>
                                        <p:tgtEl>
                                          <p:spTgt spid="11"/>
                                        </p:tgtEl>
                                        <p:attrNameLst>
                                          <p:attrName>ppt_x</p:attrName>
                                        </p:attrNameLst>
                                      </p:cBhvr>
                                      <p:tavLst>
                                        <p:tav tm="0">
                                          <p:val>
                                            <p:strVal val="1+#ppt_w/2"/>
                                          </p:val>
                                        </p:tav>
                                        <p:tav tm="100000">
                                          <p:val>
                                            <p:strVal val="#ppt_x"/>
                                          </p:val>
                                        </p:tav>
                                      </p:tavLst>
                                    </p:anim>
                                    <p:anim calcmode="lin" valueType="num">
                                      <p:cBhvr additive="base">
                                        <p:cTn id="75"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 grpId="1" animBg="1"/>
      <p:bldP spid="4" grpId="2"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矩形 1"/>
          <p:cNvSpPr>
            <a:spLocks noChangeArrowheads="1"/>
          </p:cNvSpPr>
          <p:nvPr/>
        </p:nvSpPr>
        <p:spPr bwMode="auto">
          <a:xfrm>
            <a:off x="654050" y="1274763"/>
            <a:ext cx="10860088" cy="3786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en-US" altLang="zh-CN" sz="4000"/>
              <a:t>(</a:t>
            </a:r>
            <a:r>
              <a:rPr lang="zh-CN" altLang="zh-CN" sz="4000"/>
              <a:t>三</a:t>
            </a:r>
            <a:r>
              <a:rPr lang="en-US" altLang="zh-CN" sz="4000"/>
              <a:t>)</a:t>
            </a:r>
            <a:r>
              <a:rPr lang="zh-CN" altLang="zh-CN" sz="4000"/>
              <a:t>完善依法治国和宪法实施举措。宪法修正案</a:t>
            </a:r>
            <a:r>
              <a:rPr lang="en-US" altLang="zh-CN" sz="4000"/>
              <a:t>(</a:t>
            </a:r>
            <a:r>
              <a:rPr lang="zh-CN" altLang="zh-CN" sz="4000"/>
              <a:t>草案</a:t>
            </a:r>
            <a:r>
              <a:rPr lang="en-US" altLang="zh-CN" sz="4000"/>
              <a:t>)</a:t>
            </a:r>
            <a:r>
              <a:rPr lang="zh-CN" altLang="zh-CN" sz="4000"/>
              <a:t>将宪法序言第七自然段中“健全社会主义法制”修改为</a:t>
            </a:r>
            <a:r>
              <a:rPr lang="zh-CN" altLang="zh-CN" sz="4000">
                <a:solidFill>
                  <a:srgbClr val="FF0000"/>
                </a:solidFill>
              </a:rPr>
              <a:t>“健全社会主义法治”</a:t>
            </a:r>
            <a:r>
              <a:rPr lang="zh-CN" altLang="zh-CN" sz="4000"/>
              <a:t>。在宪法第一章《总纲》第二十七条增加一款，作为第三款：</a:t>
            </a:r>
            <a:r>
              <a:rPr lang="zh-CN" altLang="zh-CN" sz="4000">
                <a:solidFill>
                  <a:srgbClr val="FF0000"/>
                </a:solidFill>
              </a:rPr>
              <a:t>“国家工作人员就职时应当依照法律规定公开进行宪法宣誓。”</a:t>
            </a:r>
            <a:endParaRPr lang="zh-CN" altLang="en-US" sz="4000">
              <a:solidFill>
                <a:srgbClr val="FF0000"/>
              </a:solidFill>
            </a:endParaRPr>
          </a:p>
        </p:txBody>
      </p:sp>
    </p:spTree>
    <p:extLst>
      <p:ext uri="{BB962C8B-B14F-4D97-AF65-F5344CB8AC3E}">
        <p14:creationId xmlns:p14="http://schemas.microsoft.com/office/powerpoint/2010/main" val="68381875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矩形 1"/>
          <p:cNvSpPr>
            <a:spLocks noChangeArrowheads="1"/>
          </p:cNvSpPr>
          <p:nvPr/>
        </p:nvSpPr>
        <p:spPr bwMode="auto">
          <a:xfrm>
            <a:off x="700088" y="768350"/>
            <a:ext cx="10544175" cy="5016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en-US" altLang="zh-CN" sz="4000"/>
              <a:t>(</a:t>
            </a:r>
            <a:r>
              <a:rPr lang="zh-CN" altLang="zh-CN" sz="4000"/>
              <a:t>四</a:t>
            </a:r>
            <a:r>
              <a:rPr lang="en-US" altLang="zh-CN" sz="4000"/>
              <a:t>)</a:t>
            </a:r>
            <a:r>
              <a:rPr lang="zh-CN" altLang="zh-CN" sz="4000"/>
              <a:t>充实完善我国革命和建设发展历程的内容。宪法修正案</a:t>
            </a:r>
            <a:r>
              <a:rPr lang="en-US" altLang="zh-CN" sz="4000"/>
              <a:t>(</a:t>
            </a:r>
            <a:r>
              <a:rPr lang="zh-CN" altLang="zh-CN" sz="4000"/>
              <a:t>草案</a:t>
            </a:r>
            <a:r>
              <a:rPr lang="en-US" altLang="zh-CN" sz="4000"/>
              <a:t>)</a:t>
            </a:r>
            <a:r>
              <a:rPr lang="zh-CN" altLang="zh-CN" sz="4000"/>
              <a:t>将宪法序言第十自然段中“在长期的革命和建设过程中”修改为</a:t>
            </a:r>
            <a:r>
              <a:rPr lang="zh-CN" altLang="zh-CN" sz="4000">
                <a:solidFill>
                  <a:srgbClr val="FF0000"/>
                </a:solidFill>
              </a:rPr>
              <a:t>“在长期的革命、建设、改革过程中”</a:t>
            </a:r>
            <a:r>
              <a:rPr lang="en-US" altLang="zh-CN" sz="4000"/>
              <a:t>;</a:t>
            </a:r>
            <a:r>
              <a:rPr lang="zh-CN" altLang="zh-CN" sz="4000"/>
              <a:t>将宪法序言第十二自然段中“中国革命和建设的成就是同世界人民的支持分不开的”修改为</a:t>
            </a:r>
            <a:r>
              <a:rPr lang="zh-CN" altLang="zh-CN" sz="4000">
                <a:solidFill>
                  <a:srgbClr val="FF0000"/>
                </a:solidFill>
              </a:rPr>
              <a:t>“中国革命、建设、改革的成就是同世界人民的支持分不开的”</a:t>
            </a:r>
            <a:r>
              <a:rPr lang="zh-CN" altLang="zh-CN" sz="4000"/>
              <a:t>。</a:t>
            </a:r>
            <a:endParaRPr lang="zh-CN" altLang="en-US" sz="4000"/>
          </a:p>
        </p:txBody>
      </p:sp>
    </p:spTree>
    <p:extLst>
      <p:ext uri="{BB962C8B-B14F-4D97-AF65-F5344CB8AC3E}">
        <p14:creationId xmlns:p14="http://schemas.microsoft.com/office/powerpoint/2010/main" val="396618230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矩形 1"/>
          <p:cNvSpPr>
            <a:spLocks noChangeArrowheads="1"/>
          </p:cNvSpPr>
          <p:nvPr/>
        </p:nvSpPr>
        <p:spPr bwMode="auto">
          <a:xfrm>
            <a:off x="801688" y="619125"/>
            <a:ext cx="10487025" cy="5630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en-US" altLang="zh-CN" sz="4000"/>
              <a:t>(</a:t>
            </a:r>
            <a:r>
              <a:rPr lang="zh-CN" altLang="zh-CN" sz="4000"/>
              <a:t>五</a:t>
            </a:r>
            <a:r>
              <a:rPr lang="en-US" altLang="zh-CN" sz="4000"/>
              <a:t>)</a:t>
            </a:r>
            <a:r>
              <a:rPr lang="zh-CN" altLang="zh-CN" sz="4000"/>
              <a:t>充实完善爱国统一战线和民族关系的内容。宪法修正案</a:t>
            </a:r>
            <a:r>
              <a:rPr lang="en-US" altLang="zh-CN" sz="4000"/>
              <a:t>(</a:t>
            </a:r>
            <a:r>
              <a:rPr lang="zh-CN" altLang="zh-CN" sz="4000"/>
              <a:t>草案</a:t>
            </a:r>
            <a:r>
              <a:rPr lang="en-US" altLang="zh-CN" sz="4000"/>
              <a:t>)</a:t>
            </a:r>
            <a:r>
              <a:rPr lang="zh-CN" altLang="zh-CN" sz="4000"/>
              <a:t>将宪法序言第十自然段中“包括全体社会主义劳动者、社会主义事业的建设者、拥护社会主义的爱国者和拥护祖国统一的爱国者的广泛的爱国统一战线”修改为</a:t>
            </a:r>
            <a:r>
              <a:rPr lang="zh-CN" altLang="zh-CN" sz="4000">
                <a:solidFill>
                  <a:srgbClr val="FF0000"/>
                </a:solidFill>
              </a:rPr>
              <a:t>“包括全体社会主义劳动者、社会主义事业的建设者、拥护社会主义的爱国者、拥护祖国统一和致力于中华民族伟大复兴的爱国者的广泛的爱国统一战线”</a:t>
            </a:r>
            <a:r>
              <a:rPr lang="zh-CN" altLang="zh-CN" sz="4000"/>
              <a:t>。</a:t>
            </a:r>
            <a:endParaRPr lang="zh-CN" altLang="en-US" sz="4000"/>
          </a:p>
        </p:txBody>
      </p:sp>
    </p:spTree>
    <p:extLst>
      <p:ext uri="{BB962C8B-B14F-4D97-AF65-F5344CB8AC3E}">
        <p14:creationId xmlns:p14="http://schemas.microsoft.com/office/powerpoint/2010/main" val="263595740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矩形 1"/>
          <p:cNvSpPr>
            <a:spLocks noChangeArrowheads="1"/>
          </p:cNvSpPr>
          <p:nvPr/>
        </p:nvSpPr>
        <p:spPr bwMode="auto">
          <a:xfrm>
            <a:off x="755650" y="666750"/>
            <a:ext cx="10634663" cy="5016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4000"/>
              <a:t>（六）</a:t>
            </a:r>
            <a:r>
              <a:rPr lang="zh-CN" altLang="zh-CN" sz="4000"/>
              <a:t>将宪法序言第十一自然段中“平等、团结、互助的社会主义民族关系已经确立，并将继续加强。”修改为</a:t>
            </a:r>
            <a:r>
              <a:rPr lang="zh-CN" altLang="zh-CN" sz="4000">
                <a:solidFill>
                  <a:srgbClr val="FF0000"/>
                </a:solidFill>
              </a:rPr>
              <a:t>“平等团结互助和谐的社会主义民族关系已经确立，并将继续加强。”</a:t>
            </a:r>
            <a:r>
              <a:rPr lang="zh-CN" altLang="zh-CN" sz="4000"/>
              <a:t>与此相适应，将宪法第一章《总纲》第四条第一款中“维护和发展各民族的平等、团结、互助关系”修改为</a:t>
            </a:r>
            <a:r>
              <a:rPr lang="zh-CN" altLang="zh-CN" sz="4000">
                <a:solidFill>
                  <a:srgbClr val="FF0000"/>
                </a:solidFill>
              </a:rPr>
              <a:t>“维护和发展各民族的平等团结互助和谐关系”</a:t>
            </a:r>
            <a:r>
              <a:rPr lang="zh-CN" altLang="zh-CN" sz="4000"/>
              <a:t>。</a:t>
            </a:r>
            <a:endParaRPr lang="zh-CN" altLang="en-US" sz="4000"/>
          </a:p>
        </p:txBody>
      </p:sp>
    </p:spTree>
    <p:extLst>
      <p:ext uri="{BB962C8B-B14F-4D97-AF65-F5344CB8AC3E}">
        <p14:creationId xmlns:p14="http://schemas.microsoft.com/office/powerpoint/2010/main" val="15801734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矩形 1"/>
          <p:cNvSpPr>
            <a:spLocks noChangeArrowheads="1"/>
          </p:cNvSpPr>
          <p:nvPr/>
        </p:nvSpPr>
        <p:spPr bwMode="auto">
          <a:xfrm>
            <a:off x="936625" y="504825"/>
            <a:ext cx="10679113" cy="563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en-US" altLang="zh-CN" sz="4000"/>
              <a:t>(</a:t>
            </a:r>
            <a:r>
              <a:rPr lang="zh-CN" altLang="zh-CN" sz="4000"/>
              <a:t>七</a:t>
            </a:r>
            <a:r>
              <a:rPr lang="en-US" altLang="zh-CN" sz="4000"/>
              <a:t>)</a:t>
            </a:r>
            <a:r>
              <a:rPr lang="zh-CN" altLang="zh-CN" sz="4000"/>
              <a:t>充实和平外交政策方面的内容。宪法修正案</a:t>
            </a:r>
            <a:r>
              <a:rPr lang="en-US" altLang="zh-CN" sz="4000"/>
              <a:t>(</a:t>
            </a:r>
            <a:r>
              <a:rPr lang="zh-CN" altLang="zh-CN" sz="4000"/>
              <a:t>草案</a:t>
            </a:r>
            <a:r>
              <a:rPr lang="en-US" altLang="zh-CN" sz="4000"/>
              <a:t>)</a:t>
            </a:r>
            <a:r>
              <a:rPr lang="zh-CN" altLang="zh-CN" sz="4000"/>
              <a:t>在宪法序言第十二自然段中“中国坚持独立自主的对外政策，坚持互相尊重主权和领土完整、互不侵犯、互不干涉内政、平等互利、和平共处的五项原则”后增加</a:t>
            </a:r>
            <a:r>
              <a:rPr lang="zh-CN" altLang="zh-CN" sz="4000">
                <a:solidFill>
                  <a:srgbClr val="FF0000"/>
                </a:solidFill>
              </a:rPr>
              <a:t>“坚持和平发展道路，坚持互利共赢开放战略”</a:t>
            </a:r>
            <a:r>
              <a:rPr lang="en-US" altLang="zh-CN" sz="4000"/>
              <a:t>;</a:t>
            </a:r>
            <a:r>
              <a:rPr lang="zh-CN" altLang="zh-CN" sz="4000"/>
              <a:t>将“发展同各国的外交关系和经济、文化的交流”修改为</a:t>
            </a:r>
            <a:r>
              <a:rPr lang="zh-CN" altLang="zh-CN" sz="4000">
                <a:solidFill>
                  <a:srgbClr val="FF0000"/>
                </a:solidFill>
              </a:rPr>
              <a:t>“发展同各国的外交关系和经济、文化交流，推动构建人类命运共同体”</a:t>
            </a:r>
            <a:r>
              <a:rPr lang="zh-CN" altLang="zh-CN" sz="4000"/>
              <a:t>。</a:t>
            </a:r>
            <a:endParaRPr lang="zh-CN" altLang="en-US" sz="4000"/>
          </a:p>
        </p:txBody>
      </p:sp>
    </p:spTree>
    <p:extLst>
      <p:ext uri="{BB962C8B-B14F-4D97-AF65-F5344CB8AC3E}">
        <p14:creationId xmlns:p14="http://schemas.microsoft.com/office/powerpoint/2010/main" val="62586121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矩形 1"/>
          <p:cNvSpPr>
            <a:spLocks noChangeArrowheads="1"/>
          </p:cNvSpPr>
          <p:nvPr/>
        </p:nvSpPr>
        <p:spPr bwMode="auto">
          <a:xfrm>
            <a:off x="519113" y="852488"/>
            <a:ext cx="11323637" cy="4524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en-US" altLang="zh-CN" sz="4800"/>
              <a:t>(</a:t>
            </a:r>
            <a:r>
              <a:rPr lang="zh-CN" altLang="zh-CN" sz="4800"/>
              <a:t>八</a:t>
            </a:r>
            <a:r>
              <a:rPr lang="en-US" altLang="zh-CN" sz="4800"/>
              <a:t>)</a:t>
            </a:r>
            <a:r>
              <a:rPr lang="zh-CN" altLang="zh-CN" sz="4800"/>
              <a:t>充实坚持和加强中国共产党全面领导的内容。宪法修正案</a:t>
            </a:r>
            <a:r>
              <a:rPr lang="en-US" altLang="zh-CN" sz="4800"/>
              <a:t>(</a:t>
            </a:r>
            <a:r>
              <a:rPr lang="zh-CN" altLang="zh-CN" sz="4800"/>
              <a:t>草案</a:t>
            </a:r>
            <a:r>
              <a:rPr lang="en-US" altLang="zh-CN" sz="4800"/>
              <a:t>)</a:t>
            </a:r>
            <a:r>
              <a:rPr lang="zh-CN" altLang="zh-CN" sz="4800"/>
              <a:t>在宪法第一章《总纲》第一条第二款“社会主义制度是中华人民共和国的根本制度。”后增写一句，内容为</a:t>
            </a:r>
            <a:r>
              <a:rPr lang="zh-CN" altLang="zh-CN" sz="4800">
                <a:solidFill>
                  <a:srgbClr val="FF0000"/>
                </a:solidFill>
              </a:rPr>
              <a:t>“中国共产党领导是中国特色社会主义最本质的特征。”</a:t>
            </a:r>
            <a:endParaRPr lang="zh-CN" altLang="en-US" sz="4800">
              <a:solidFill>
                <a:srgbClr val="FF0000"/>
              </a:solidFill>
            </a:endParaRPr>
          </a:p>
        </p:txBody>
      </p:sp>
    </p:spTree>
    <p:extLst>
      <p:ext uri="{BB962C8B-B14F-4D97-AF65-F5344CB8AC3E}">
        <p14:creationId xmlns:p14="http://schemas.microsoft.com/office/powerpoint/2010/main" val="150976375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矩形 1"/>
          <p:cNvSpPr>
            <a:spLocks noChangeArrowheads="1"/>
          </p:cNvSpPr>
          <p:nvPr/>
        </p:nvSpPr>
        <p:spPr bwMode="auto">
          <a:xfrm>
            <a:off x="733425" y="862013"/>
            <a:ext cx="10882313" cy="4832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zh-CN" altLang="zh-CN"/>
              <a:t>　</a:t>
            </a:r>
            <a:r>
              <a:rPr lang="en-US" altLang="zh-CN" sz="4400"/>
              <a:t>(</a:t>
            </a:r>
            <a:r>
              <a:rPr lang="zh-CN" altLang="zh-CN" sz="4400"/>
              <a:t>九</a:t>
            </a:r>
            <a:r>
              <a:rPr lang="en-US" altLang="zh-CN" sz="4400"/>
              <a:t>)</a:t>
            </a:r>
            <a:r>
              <a:rPr lang="zh-CN" altLang="zh-CN" sz="4400"/>
              <a:t>增加倡导社会主义核心价值观的内容。宪法修正案</a:t>
            </a:r>
            <a:r>
              <a:rPr lang="en-US" altLang="zh-CN" sz="4400"/>
              <a:t>(</a:t>
            </a:r>
            <a:r>
              <a:rPr lang="zh-CN" altLang="zh-CN" sz="4400"/>
              <a:t>草案</a:t>
            </a:r>
            <a:r>
              <a:rPr lang="en-US" altLang="zh-CN" sz="4400"/>
              <a:t>)</a:t>
            </a:r>
            <a:r>
              <a:rPr lang="zh-CN" altLang="zh-CN" sz="4400"/>
              <a:t>将宪法第一章《总纲》第二十四条第二款中“国家提倡爱祖国、爱人民、爱劳动、爱科学、爱社会主义的公德”修改为</a:t>
            </a:r>
            <a:r>
              <a:rPr lang="zh-CN" altLang="zh-CN" sz="4400">
                <a:solidFill>
                  <a:srgbClr val="FF0000"/>
                </a:solidFill>
              </a:rPr>
              <a:t>“国家倡导社会主义核心价值观，提倡爱祖国、爱人民、爱劳动、爱科学、爱社会主义的公德”</a:t>
            </a:r>
            <a:r>
              <a:rPr lang="zh-CN" altLang="zh-CN" sz="4400"/>
              <a:t>。</a:t>
            </a:r>
            <a:endParaRPr lang="zh-CN" altLang="en-US" sz="4400"/>
          </a:p>
        </p:txBody>
      </p:sp>
    </p:spTree>
    <p:extLst>
      <p:ext uri="{BB962C8B-B14F-4D97-AF65-F5344CB8AC3E}">
        <p14:creationId xmlns:p14="http://schemas.microsoft.com/office/powerpoint/2010/main" val="212655791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矩形 1"/>
          <p:cNvSpPr>
            <a:spLocks noChangeArrowheads="1"/>
          </p:cNvSpPr>
          <p:nvPr/>
        </p:nvSpPr>
        <p:spPr bwMode="auto">
          <a:xfrm>
            <a:off x="722313" y="681038"/>
            <a:ext cx="10725150" cy="5262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en-US" altLang="zh-CN" sz="4800"/>
              <a:t>(</a:t>
            </a:r>
            <a:r>
              <a:rPr lang="zh-CN" altLang="zh-CN" sz="4800"/>
              <a:t>十</a:t>
            </a:r>
            <a:r>
              <a:rPr lang="en-US" altLang="zh-CN" sz="4800"/>
              <a:t>)</a:t>
            </a:r>
            <a:r>
              <a:rPr lang="zh-CN" altLang="zh-CN" sz="4800"/>
              <a:t>修改国家主席任职方面的有关规定。宪法修正案</a:t>
            </a:r>
            <a:r>
              <a:rPr lang="en-US" altLang="zh-CN" sz="4800"/>
              <a:t>(</a:t>
            </a:r>
            <a:r>
              <a:rPr lang="zh-CN" altLang="zh-CN" sz="4800"/>
              <a:t>草案</a:t>
            </a:r>
            <a:r>
              <a:rPr lang="en-US" altLang="zh-CN" sz="4800"/>
              <a:t>)</a:t>
            </a:r>
            <a:r>
              <a:rPr lang="zh-CN" altLang="zh-CN" sz="4800"/>
              <a:t>将宪法第三章《国家机构》第七十九条第三款“中华人民共和国主席、副主席每届任期同全国人民代表大会每届任期相同，连续任职不得超过两届”中</a:t>
            </a:r>
            <a:r>
              <a:rPr lang="zh-CN" altLang="zh-CN" sz="4800">
                <a:solidFill>
                  <a:srgbClr val="FF0000"/>
                </a:solidFill>
              </a:rPr>
              <a:t>“连续任职不得超过两届”删去</a:t>
            </a:r>
            <a:r>
              <a:rPr lang="zh-CN" altLang="zh-CN" sz="4800"/>
              <a:t>。</a:t>
            </a:r>
            <a:endParaRPr lang="zh-CN" altLang="en-US" sz="4800"/>
          </a:p>
        </p:txBody>
      </p:sp>
    </p:spTree>
    <p:extLst>
      <p:ext uri="{BB962C8B-B14F-4D97-AF65-F5344CB8AC3E}">
        <p14:creationId xmlns:p14="http://schemas.microsoft.com/office/powerpoint/2010/main" val="26709429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矩形 1"/>
          <p:cNvSpPr>
            <a:spLocks noChangeArrowheads="1"/>
          </p:cNvSpPr>
          <p:nvPr/>
        </p:nvSpPr>
        <p:spPr bwMode="auto">
          <a:xfrm>
            <a:off x="711200" y="430213"/>
            <a:ext cx="10442575" cy="6184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zh-CN" altLang="zh-CN" sz="4400"/>
              <a:t>　</a:t>
            </a:r>
            <a:r>
              <a:rPr lang="en-US" altLang="zh-CN" sz="4400"/>
              <a:t>(</a:t>
            </a:r>
            <a:r>
              <a:rPr lang="zh-CN" altLang="zh-CN" sz="4400"/>
              <a:t>十一</a:t>
            </a:r>
            <a:r>
              <a:rPr lang="en-US" altLang="zh-CN" sz="4400"/>
              <a:t>)</a:t>
            </a:r>
            <a:r>
              <a:rPr lang="zh-CN" altLang="zh-CN" sz="4400"/>
              <a:t>增加设区的市制定地方性法规的规定。宪法修正案</a:t>
            </a:r>
            <a:r>
              <a:rPr lang="en-US" altLang="zh-CN" sz="4400"/>
              <a:t>(</a:t>
            </a:r>
            <a:r>
              <a:rPr lang="zh-CN" altLang="zh-CN" sz="4400"/>
              <a:t>草案</a:t>
            </a:r>
            <a:r>
              <a:rPr lang="en-US" altLang="zh-CN" sz="4400"/>
              <a:t>)</a:t>
            </a:r>
            <a:r>
              <a:rPr lang="zh-CN" altLang="zh-CN" sz="4400"/>
              <a:t>在宪法第三章《国家机构》第一百条增加一款，作为第二款：</a:t>
            </a:r>
            <a:r>
              <a:rPr lang="zh-CN" altLang="zh-CN" sz="4400">
                <a:solidFill>
                  <a:srgbClr val="FF0000"/>
                </a:solidFill>
              </a:rPr>
              <a:t>“设区的市的人民代表大会和它们的常务委员会，在不同宪法、法律、行政法规和本省、自治区的地方性法规相抵触的前提下，可以依照法律规定制定地方性法规，报本省、自治区人民代表大会常务委员会批准后施行。”</a:t>
            </a:r>
            <a:endParaRPr lang="zh-CN" altLang="en-US" sz="4400">
              <a:solidFill>
                <a:srgbClr val="FF0000"/>
              </a:solidFill>
            </a:endParaRPr>
          </a:p>
        </p:txBody>
      </p:sp>
    </p:spTree>
    <p:extLst>
      <p:ext uri="{BB962C8B-B14F-4D97-AF65-F5344CB8AC3E}">
        <p14:creationId xmlns:p14="http://schemas.microsoft.com/office/powerpoint/2010/main" val="2499803726"/>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矩形 1"/>
          <p:cNvSpPr>
            <a:spLocks noChangeArrowheads="1"/>
          </p:cNvSpPr>
          <p:nvPr/>
        </p:nvSpPr>
        <p:spPr bwMode="auto">
          <a:xfrm>
            <a:off x="790575" y="474663"/>
            <a:ext cx="10385425" cy="6186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en-US" altLang="zh-CN" sz="4400"/>
              <a:t>(</a:t>
            </a:r>
            <a:r>
              <a:rPr lang="zh-CN" altLang="zh-CN" sz="4400"/>
              <a:t>十二</a:t>
            </a:r>
            <a:r>
              <a:rPr lang="en-US" altLang="zh-CN" sz="4400"/>
              <a:t>)</a:t>
            </a:r>
            <a:r>
              <a:rPr lang="zh-CN" altLang="zh-CN" sz="4400"/>
              <a:t>增加有关监察委员会的各项规定。为了贯彻和体现深化国家监察体制改革的精神，为成立监察委员会提供宪法依据，宪法修正案</a:t>
            </a:r>
            <a:r>
              <a:rPr lang="en-US" altLang="zh-CN" sz="4400"/>
              <a:t>(</a:t>
            </a:r>
            <a:r>
              <a:rPr lang="zh-CN" altLang="zh-CN" sz="4400"/>
              <a:t>草案</a:t>
            </a:r>
            <a:r>
              <a:rPr lang="en-US" altLang="zh-CN" sz="4400"/>
              <a:t>)</a:t>
            </a:r>
            <a:r>
              <a:rPr lang="zh-CN" altLang="zh-CN" sz="4400"/>
              <a:t>在宪法第三章《国家机构》第六节后</a:t>
            </a:r>
            <a:r>
              <a:rPr lang="zh-CN" altLang="zh-CN" sz="4400">
                <a:solidFill>
                  <a:srgbClr val="FF0000"/>
                </a:solidFill>
              </a:rPr>
              <a:t>增加一节，作为第七节“监察委员会”，就国家监察委员会和地方各级监察委员会的性质、地位、名称、人员组成、任期任届、领导体制、工作机制等作出规定。</a:t>
            </a:r>
            <a:endParaRPr lang="zh-CN" altLang="en-US" sz="4400">
              <a:solidFill>
                <a:srgbClr val="FF0000"/>
              </a:solidFill>
            </a:endParaRPr>
          </a:p>
        </p:txBody>
      </p:sp>
    </p:spTree>
    <p:extLst>
      <p:ext uri="{BB962C8B-B14F-4D97-AF65-F5344CB8AC3E}">
        <p14:creationId xmlns:p14="http://schemas.microsoft.com/office/powerpoint/2010/main" val="123452779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文本框 4"/>
          <p:cNvSpPr txBox="1">
            <a:spLocks noChangeArrowheads="1"/>
          </p:cNvSpPr>
          <p:nvPr/>
        </p:nvSpPr>
        <p:spPr bwMode="auto">
          <a:xfrm>
            <a:off x="4083050" y="1463675"/>
            <a:ext cx="6662738" cy="1939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6000" b="1">
                <a:solidFill>
                  <a:srgbClr val="C00000"/>
                </a:solidFill>
                <a:latin typeface="微软雅黑" panose="020B0503020204020204" pitchFamily="34" charset="-122"/>
                <a:ea typeface="微软雅黑" panose="020B0503020204020204" pitchFamily="34" charset="-122"/>
              </a:rPr>
              <a:t>宪法在治国理政中的重要地位和作用</a:t>
            </a:r>
          </a:p>
        </p:txBody>
      </p:sp>
      <p:pic>
        <p:nvPicPr>
          <p:cNvPr id="10" name="图片 9"/>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879475" y="765175"/>
            <a:ext cx="1117600" cy="1089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图片 11"/>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10464800" y="1103313"/>
            <a:ext cx="1311275" cy="1146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38" name="图片 1"/>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474663" y="5540375"/>
            <a:ext cx="4943476" cy="2281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39" name="图片 12"/>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2566988" y="5540375"/>
            <a:ext cx="4943475" cy="2281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40" name="图片 13"/>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5802313" y="5487988"/>
            <a:ext cx="4943475" cy="2281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41" name="图片 14"/>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8080375" y="5435600"/>
            <a:ext cx="4941888" cy="2281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42" name="图片 15"/>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3746500" y="5743575"/>
            <a:ext cx="4943475" cy="2281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43" name="图片 16"/>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1152525" y="5926138"/>
            <a:ext cx="4943475" cy="2282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44" name="图片 17"/>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360363" y="5672138"/>
            <a:ext cx="4941888" cy="2281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45" name="图片 18"/>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8583613" y="5540375"/>
            <a:ext cx="4941887" cy="2281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46" name="图片 19"/>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9267825" y="5435600"/>
            <a:ext cx="4943475" cy="2281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47" name="图片 20"/>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6176963" y="5478463"/>
            <a:ext cx="4943475" cy="2281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8448" name="组合 22"/>
          <p:cNvGrpSpPr>
            <a:grpSpLocks/>
          </p:cNvGrpSpPr>
          <p:nvPr/>
        </p:nvGrpSpPr>
        <p:grpSpPr bwMode="auto">
          <a:xfrm>
            <a:off x="1793875" y="1355725"/>
            <a:ext cx="2133600" cy="2133600"/>
            <a:chOff x="1729261" y="1951591"/>
            <a:chExt cx="1495425" cy="1495425"/>
          </a:xfrm>
        </p:grpSpPr>
        <p:sp>
          <p:nvSpPr>
            <p:cNvPr id="3" name="椭圆 2"/>
            <p:cNvSpPr/>
            <p:nvPr/>
          </p:nvSpPr>
          <p:spPr>
            <a:xfrm>
              <a:off x="1729261" y="1951591"/>
              <a:ext cx="1495425" cy="1495425"/>
            </a:xfrm>
            <a:prstGeom prst="ellipse">
              <a:avLst/>
            </a:prstGeom>
            <a:solidFill>
              <a:srgbClr val="E4070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6" name="椭圆 5"/>
            <p:cNvSpPr/>
            <p:nvPr/>
          </p:nvSpPr>
          <p:spPr>
            <a:xfrm>
              <a:off x="1812711" y="2023915"/>
              <a:ext cx="1328525" cy="1327412"/>
            </a:xfrm>
            <a:prstGeom prst="ellipse">
              <a:avLst/>
            </a:prstGeom>
            <a:noFill/>
            <a:ln w="38100">
              <a:solidFill>
                <a:srgbClr val="FDFFAA"/>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grpSp>
      <p:sp>
        <p:nvSpPr>
          <p:cNvPr id="22" name="矩形 21"/>
          <p:cNvSpPr/>
          <p:nvPr/>
        </p:nvSpPr>
        <p:spPr>
          <a:xfrm>
            <a:off x="2227263" y="1709738"/>
            <a:ext cx="1274762" cy="1446212"/>
          </a:xfrm>
          <a:prstGeom prst="rect">
            <a:avLst/>
          </a:prstGeom>
        </p:spPr>
        <p:txBody>
          <a:bodyPr wrap="none">
            <a:spAutoFit/>
          </a:bodyPr>
          <a:lstStyle/>
          <a:p>
            <a:pPr eaLnBrk="1" fontAlgn="auto" hangingPunct="1">
              <a:spcBef>
                <a:spcPts val="0"/>
              </a:spcBef>
              <a:spcAft>
                <a:spcPts val="0"/>
              </a:spcAft>
              <a:defRPr/>
            </a:pPr>
            <a:r>
              <a:rPr lang="en-US" altLang="zh-CN" sz="8800" spc="-150">
                <a:solidFill>
                  <a:srgbClr val="FFFF00"/>
                </a:solidFill>
                <a:latin typeface="造字工房毅黑（非商用）常规体" pitchFamily="50" charset="-122"/>
                <a:ea typeface="造字工房毅黑（非商用）常规体" pitchFamily="50" charset="-122"/>
              </a:rPr>
              <a:t>01</a:t>
            </a:r>
            <a:endParaRPr lang="zh-CN" altLang="en-US" sz="8800" dirty="0">
              <a:solidFill>
                <a:srgbClr val="FFFF00"/>
              </a:solidFill>
              <a:latin typeface="+mn-lt"/>
              <a:ea typeface="+mn-ea"/>
            </a:endParaRPr>
          </a:p>
        </p:txBody>
      </p:sp>
    </p:spTree>
    <p:extLst>
      <p:ext uri="{BB962C8B-B14F-4D97-AF65-F5344CB8AC3E}">
        <p14:creationId xmlns:p14="http://schemas.microsoft.com/office/powerpoint/2010/main" val="3046106546"/>
      </p:ext>
    </p:extLst>
  </p:cSld>
  <p:clrMapOvr>
    <a:masterClrMapping/>
  </p:clrMapOvr>
  <p:transition spd="slow" advTm="6500">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32"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strVal val="4*#ppt_w"/>
                                          </p:val>
                                        </p:tav>
                                        <p:tav tm="100000">
                                          <p:val>
                                            <p:strVal val="#ppt_w"/>
                                          </p:val>
                                        </p:tav>
                                      </p:tavLst>
                                    </p:anim>
                                    <p:anim calcmode="lin" valueType="num">
                                      <p:cBhvr>
                                        <p:cTn id="8" dur="1000" fill="hold"/>
                                        <p:tgtEl>
                                          <p:spTgt spid="4"/>
                                        </p:tgtEl>
                                        <p:attrNameLst>
                                          <p:attrName>ppt_h</p:attrName>
                                        </p:attrNameLst>
                                      </p:cBhvr>
                                      <p:tavLst>
                                        <p:tav tm="0">
                                          <p:val>
                                            <p:strVal val="4*#ppt_h"/>
                                          </p:val>
                                        </p:tav>
                                        <p:tav tm="100000">
                                          <p:val>
                                            <p:strVal val="#ppt_h"/>
                                          </p:val>
                                        </p:tav>
                                      </p:tavLst>
                                    </p:anim>
                                  </p:childTnLst>
                                </p:cTn>
                              </p:par>
                              <p:par>
                                <p:cTn id="9" presetID="2" presetClass="entr" presetSubtype="6" fill="hold" nodeType="with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3000" fill="hold"/>
                                        <p:tgtEl>
                                          <p:spTgt spid="10"/>
                                        </p:tgtEl>
                                        <p:attrNameLst>
                                          <p:attrName>ppt_x</p:attrName>
                                        </p:attrNameLst>
                                      </p:cBhvr>
                                      <p:tavLst>
                                        <p:tav tm="0">
                                          <p:val>
                                            <p:strVal val="1+#ppt_w/2"/>
                                          </p:val>
                                        </p:tav>
                                        <p:tav tm="100000">
                                          <p:val>
                                            <p:strVal val="#ppt_x"/>
                                          </p:val>
                                        </p:tav>
                                      </p:tavLst>
                                    </p:anim>
                                    <p:anim calcmode="lin" valueType="num">
                                      <p:cBhvr additive="base">
                                        <p:cTn id="12" dur="3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6" fill="hold" nodeType="withEffect">
                                  <p:stCondLst>
                                    <p:cond delay="1000"/>
                                  </p:stCondLst>
                                  <p:childTnLst>
                                    <p:set>
                                      <p:cBhvr>
                                        <p:cTn id="14" dur="1" fill="hold">
                                          <p:stCondLst>
                                            <p:cond delay="0"/>
                                          </p:stCondLst>
                                        </p:cTn>
                                        <p:tgtEl>
                                          <p:spTgt spid="12"/>
                                        </p:tgtEl>
                                        <p:attrNameLst>
                                          <p:attrName>style.visibility</p:attrName>
                                        </p:attrNameLst>
                                      </p:cBhvr>
                                      <p:to>
                                        <p:strVal val="visible"/>
                                      </p:to>
                                    </p:set>
                                    <p:anim calcmode="lin" valueType="num">
                                      <p:cBhvr additive="base">
                                        <p:cTn id="15" dur="2000" fill="hold"/>
                                        <p:tgtEl>
                                          <p:spTgt spid="12"/>
                                        </p:tgtEl>
                                        <p:attrNameLst>
                                          <p:attrName>ppt_x</p:attrName>
                                        </p:attrNameLst>
                                      </p:cBhvr>
                                      <p:tavLst>
                                        <p:tav tm="0">
                                          <p:val>
                                            <p:strVal val="1+#ppt_w/2"/>
                                          </p:val>
                                        </p:tav>
                                        <p:tav tm="100000">
                                          <p:val>
                                            <p:strVal val="#ppt_x"/>
                                          </p:val>
                                        </p:tav>
                                      </p:tavLst>
                                    </p:anim>
                                    <p:anim calcmode="lin" valueType="num">
                                      <p:cBhvr additive="base">
                                        <p:cTn id="16" dur="2000" fill="hold"/>
                                        <p:tgtEl>
                                          <p:spTgt spid="12"/>
                                        </p:tgtEl>
                                        <p:attrNameLst>
                                          <p:attrName>ppt_y</p:attrName>
                                        </p:attrNameLst>
                                      </p:cBhvr>
                                      <p:tavLst>
                                        <p:tav tm="0">
                                          <p:val>
                                            <p:strVal val="1+#ppt_h/2"/>
                                          </p:val>
                                        </p:tav>
                                        <p:tav tm="100000">
                                          <p:val>
                                            <p:strVal val="#ppt_y"/>
                                          </p:val>
                                        </p:tav>
                                      </p:tavLst>
                                    </p:anim>
                                  </p:childTnLst>
                                </p:cTn>
                              </p:par>
                              <p:par>
                                <p:cTn id="17" presetID="23" presetClass="entr" presetSubtype="32" fill="hold" grpId="0" nodeType="withEffect">
                                  <p:stCondLst>
                                    <p:cond delay="2000"/>
                                  </p:stCondLst>
                                  <p:iterate type="wd">
                                    <p:tmPct val="10000"/>
                                  </p:iterate>
                                  <p:childTnLst>
                                    <p:set>
                                      <p:cBhvr>
                                        <p:cTn id="18" dur="1" fill="hold">
                                          <p:stCondLst>
                                            <p:cond delay="0"/>
                                          </p:stCondLst>
                                        </p:cTn>
                                        <p:tgtEl>
                                          <p:spTgt spid="5"/>
                                        </p:tgtEl>
                                        <p:attrNameLst>
                                          <p:attrName>style.visibility</p:attrName>
                                        </p:attrNameLst>
                                      </p:cBhvr>
                                      <p:to>
                                        <p:strVal val="visible"/>
                                      </p:to>
                                    </p:set>
                                    <p:anim calcmode="lin" valueType="num">
                                      <p:cBhvr>
                                        <p:cTn id="19" dur="500" fill="hold"/>
                                        <p:tgtEl>
                                          <p:spTgt spid="5"/>
                                        </p:tgtEl>
                                        <p:attrNameLst>
                                          <p:attrName>ppt_w</p:attrName>
                                        </p:attrNameLst>
                                      </p:cBhvr>
                                      <p:tavLst>
                                        <p:tav tm="0">
                                          <p:val>
                                            <p:strVal val="4*#ppt_w"/>
                                          </p:val>
                                        </p:tav>
                                        <p:tav tm="100000">
                                          <p:val>
                                            <p:strVal val="#ppt_w"/>
                                          </p:val>
                                        </p:tav>
                                      </p:tavLst>
                                    </p:anim>
                                    <p:anim calcmode="lin" valueType="num">
                                      <p:cBhvr>
                                        <p:cTn id="20" dur="500" fill="hold"/>
                                        <p:tgtEl>
                                          <p:spTgt spid="5"/>
                                        </p:tgtEl>
                                        <p:attrNameLst>
                                          <p:attrName>ppt_h</p:attrName>
                                        </p:attrNameLst>
                                      </p:cBhvr>
                                      <p:tavLst>
                                        <p:tav tm="0">
                                          <p:val>
                                            <p:strVal val="4*#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矩形 1"/>
          <p:cNvSpPr>
            <a:spLocks noChangeArrowheads="1"/>
          </p:cNvSpPr>
          <p:nvPr/>
        </p:nvSpPr>
        <p:spPr bwMode="auto">
          <a:xfrm>
            <a:off x="801688" y="442913"/>
            <a:ext cx="10329862" cy="6186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zh-CN" altLang="zh-CN" sz="3600"/>
              <a:t>与此相适应，还作了如下修改。</a:t>
            </a:r>
            <a:endParaRPr lang="en-US" altLang="zh-CN" sz="3600"/>
          </a:p>
          <a:p>
            <a:pPr eaLnBrk="1" hangingPunct="1"/>
            <a:r>
              <a:rPr lang="en-US" altLang="zh-CN" sz="3600"/>
              <a:t>(1)</a:t>
            </a:r>
            <a:r>
              <a:rPr lang="zh-CN" altLang="zh-CN" sz="3600"/>
              <a:t>将宪法第一章《总纲》第三条第三款中“国家行政机关、审判机关、检察机关都由人民代表大会产生”修改为</a:t>
            </a:r>
            <a:r>
              <a:rPr lang="zh-CN" altLang="zh-CN" sz="3600">
                <a:solidFill>
                  <a:srgbClr val="FF0000"/>
                </a:solidFill>
              </a:rPr>
              <a:t>“国家行政机关、监察机关、审判机关、检察机关都由人民代表大会产生”。</a:t>
            </a:r>
            <a:endParaRPr lang="en-US" altLang="zh-CN" sz="3600">
              <a:solidFill>
                <a:srgbClr val="FF0000"/>
              </a:solidFill>
            </a:endParaRPr>
          </a:p>
          <a:p>
            <a:pPr eaLnBrk="1" hangingPunct="1"/>
            <a:r>
              <a:rPr lang="en-US" altLang="zh-CN" sz="3600"/>
              <a:t>(2)</a:t>
            </a:r>
            <a:r>
              <a:rPr lang="zh-CN" altLang="zh-CN" sz="3600"/>
              <a:t>将宪法第三章《国家机构》第六十五条第四款“全国人民代表大会常务委员会的组成人员不得担任国家行政机关、审判机关和检察机关的职务。”修改为</a:t>
            </a:r>
            <a:r>
              <a:rPr lang="zh-CN" altLang="zh-CN" sz="3600">
                <a:solidFill>
                  <a:srgbClr val="FF0000"/>
                </a:solidFill>
              </a:rPr>
              <a:t>“全国人民代表大会常务委员会的组成人员不得担任国家行政机关、监察机关、审判机关和检察机关的职务。”</a:t>
            </a:r>
            <a:endParaRPr lang="zh-CN" altLang="en-US" sz="3600">
              <a:solidFill>
                <a:srgbClr val="FF0000"/>
              </a:solidFill>
            </a:endParaRPr>
          </a:p>
        </p:txBody>
      </p:sp>
    </p:spTree>
    <p:extLst>
      <p:ext uri="{BB962C8B-B14F-4D97-AF65-F5344CB8AC3E}">
        <p14:creationId xmlns:p14="http://schemas.microsoft.com/office/powerpoint/2010/main" val="34939560"/>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矩形 1"/>
          <p:cNvSpPr>
            <a:spLocks noChangeArrowheads="1"/>
          </p:cNvSpPr>
          <p:nvPr/>
        </p:nvSpPr>
        <p:spPr bwMode="auto">
          <a:xfrm>
            <a:off x="857250" y="554038"/>
            <a:ext cx="10082213" cy="5508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en-US" altLang="zh-CN" sz="4400"/>
              <a:t>(3)</a:t>
            </a:r>
            <a:r>
              <a:rPr lang="zh-CN" altLang="zh-CN" sz="4400"/>
              <a:t>将宪法第三章《国家机构》第一百零三条第三款“县级以上的地方各级人民代表大会常务委员会的组成人员不得担任国家行政机关、审判机关和检察机关的职务”修改为</a:t>
            </a:r>
            <a:r>
              <a:rPr lang="zh-CN" altLang="zh-CN" sz="4400">
                <a:solidFill>
                  <a:srgbClr val="FF0000"/>
                </a:solidFill>
              </a:rPr>
              <a:t>“县级以上的地方各级人民代表大会常务委员会的组成人员不得担任国家行政机关、监察机关、审判机关和检察机关的职务”</a:t>
            </a:r>
            <a:r>
              <a:rPr lang="zh-CN" altLang="zh-CN" sz="4400"/>
              <a:t>。</a:t>
            </a:r>
            <a:endParaRPr lang="zh-CN" altLang="en-US" sz="4400"/>
          </a:p>
        </p:txBody>
      </p:sp>
    </p:spTree>
    <p:extLst>
      <p:ext uri="{BB962C8B-B14F-4D97-AF65-F5344CB8AC3E}">
        <p14:creationId xmlns:p14="http://schemas.microsoft.com/office/powerpoint/2010/main" val="2637116398"/>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矩形 1"/>
          <p:cNvSpPr>
            <a:spLocks noChangeArrowheads="1"/>
          </p:cNvSpPr>
          <p:nvPr/>
        </p:nvSpPr>
        <p:spPr bwMode="auto">
          <a:xfrm>
            <a:off x="947738" y="417513"/>
            <a:ext cx="10217150" cy="6186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en-US" altLang="zh-CN" sz="4400"/>
              <a:t>(4)</a:t>
            </a:r>
            <a:r>
              <a:rPr lang="zh-CN" altLang="zh-CN" sz="4400"/>
              <a:t>在宪法第三章《国家机构》第六十二条第六项后增加一项，内容为“选举国家监察委员会主任”</a:t>
            </a:r>
            <a:r>
              <a:rPr lang="en-US" altLang="zh-CN" sz="4400"/>
              <a:t>;</a:t>
            </a:r>
            <a:r>
              <a:rPr lang="zh-CN" altLang="zh-CN" sz="4400"/>
              <a:t>在宪法第六十三条第三项后</a:t>
            </a:r>
            <a:r>
              <a:rPr lang="zh-CN" altLang="zh-CN" sz="4400">
                <a:solidFill>
                  <a:srgbClr val="FF0000"/>
                </a:solidFill>
              </a:rPr>
              <a:t>增加一项，内容为“国家监察委员会主任”</a:t>
            </a:r>
            <a:r>
              <a:rPr lang="en-US" altLang="zh-CN" sz="4400"/>
              <a:t>;</a:t>
            </a:r>
            <a:r>
              <a:rPr lang="zh-CN" altLang="zh-CN" sz="4400"/>
              <a:t>在宪法第六十七条第六项中</a:t>
            </a:r>
            <a:r>
              <a:rPr lang="zh-CN" altLang="zh-CN" sz="4400">
                <a:solidFill>
                  <a:srgbClr val="FF0000"/>
                </a:solidFill>
              </a:rPr>
              <a:t>增加“国家监察委员会”</a:t>
            </a:r>
            <a:r>
              <a:rPr lang="en-US" altLang="zh-CN" sz="4400"/>
              <a:t>;</a:t>
            </a:r>
            <a:r>
              <a:rPr lang="zh-CN" altLang="zh-CN" sz="4400"/>
              <a:t>在第十项后</a:t>
            </a:r>
            <a:r>
              <a:rPr lang="zh-CN" altLang="zh-CN" sz="4400">
                <a:solidFill>
                  <a:srgbClr val="FF0000"/>
                </a:solidFill>
              </a:rPr>
              <a:t>增加一项，内容为“根据国家监察委员会主任的提请，任免国家监察委员会副主任、委员”</a:t>
            </a:r>
            <a:r>
              <a:rPr lang="zh-CN" altLang="zh-CN" sz="4400"/>
              <a:t>。</a:t>
            </a:r>
            <a:endParaRPr lang="zh-CN" altLang="en-US" sz="4400"/>
          </a:p>
        </p:txBody>
      </p:sp>
    </p:spTree>
    <p:extLst>
      <p:ext uri="{BB962C8B-B14F-4D97-AF65-F5344CB8AC3E}">
        <p14:creationId xmlns:p14="http://schemas.microsoft.com/office/powerpoint/2010/main" val="1919707986"/>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矩形 1"/>
          <p:cNvSpPr>
            <a:spLocks noChangeArrowheads="1"/>
          </p:cNvSpPr>
          <p:nvPr/>
        </p:nvSpPr>
        <p:spPr bwMode="auto">
          <a:xfrm>
            <a:off x="1027113" y="412750"/>
            <a:ext cx="9799637" cy="563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en-US" altLang="zh-CN" sz="3600"/>
              <a:t>(5)</a:t>
            </a:r>
            <a:r>
              <a:rPr lang="zh-CN" altLang="zh-CN" sz="3600"/>
              <a:t>将宪法第三章《国家机构》第一百零一条第二款中“县级以上的地方各级人民代表大会选举并且有权罢免本级人民法院院长和本级人民检察院检察长”修改为</a:t>
            </a:r>
            <a:r>
              <a:rPr lang="zh-CN" altLang="zh-CN" sz="3600">
                <a:solidFill>
                  <a:srgbClr val="FF0000"/>
                </a:solidFill>
              </a:rPr>
              <a:t>“县级以上的地方各级人民代表大会选举并且有权罢免本级监察委员会主任、本级人民法院院长和本级人民检察院检察长”</a:t>
            </a:r>
            <a:r>
              <a:rPr lang="en-US" altLang="zh-CN" sz="3600"/>
              <a:t>;</a:t>
            </a:r>
            <a:r>
              <a:rPr lang="zh-CN" altLang="zh-CN" sz="3600"/>
              <a:t>将宪法第一百零四条中“监督本级人民政府、人民法院和人民检察院的工作”修改为</a:t>
            </a:r>
            <a:r>
              <a:rPr lang="zh-CN" altLang="zh-CN" sz="3600">
                <a:solidFill>
                  <a:srgbClr val="FF0000"/>
                </a:solidFill>
              </a:rPr>
              <a:t>“监督本级人民政府、监察委员会、人民法院和人民检察院的工作”。</a:t>
            </a:r>
            <a:endParaRPr lang="zh-CN" altLang="en-US" sz="3600">
              <a:solidFill>
                <a:srgbClr val="FF0000"/>
              </a:solidFill>
            </a:endParaRPr>
          </a:p>
        </p:txBody>
      </p:sp>
    </p:spTree>
    <p:extLst>
      <p:ext uri="{BB962C8B-B14F-4D97-AF65-F5344CB8AC3E}">
        <p14:creationId xmlns:p14="http://schemas.microsoft.com/office/powerpoint/2010/main" val="4207153056"/>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矩形 1"/>
          <p:cNvSpPr>
            <a:spLocks noChangeArrowheads="1"/>
          </p:cNvSpPr>
          <p:nvPr/>
        </p:nvSpPr>
        <p:spPr bwMode="auto">
          <a:xfrm>
            <a:off x="812800" y="482600"/>
            <a:ext cx="10228263" cy="563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en-US" altLang="zh-CN" sz="4000"/>
              <a:t>(6)</a:t>
            </a:r>
            <a:r>
              <a:rPr lang="zh-CN" altLang="zh-CN" sz="4000"/>
              <a:t>删去宪法第三章《国家机构》第八十九条第八项“领导和管理民政、公安、司法行政和监察等工作”中的</a:t>
            </a:r>
            <a:r>
              <a:rPr lang="zh-CN" altLang="zh-CN" sz="4000">
                <a:solidFill>
                  <a:srgbClr val="FF0000"/>
                </a:solidFill>
              </a:rPr>
              <a:t>“和监察”</a:t>
            </a:r>
            <a:r>
              <a:rPr lang="zh-CN" altLang="zh-CN" sz="4000"/>
              <a:t>。删去宪法第一百零七条第一款“县级以上地方各级人民政府依照法律规定的权限，管理本行政区域内的经济、教育、科学、文化、卫生、体育事业、城乡建设事业和财政、民政、公安、民族事务、司法行政、监察、计划生育等行政工作”中的</a:t>
            </a:r>
            <a:r>
              <a:rPr lang="zh-CN" altLang="zh-CN" sz="4000">
                <a:solidFill>
                  <a:srgbClr val="FF0000"/>
                </a:solidFill>
              </a:rPr>
              <a:t>“监察”</a:t>
            </a:r>
            <a:r>
              <a:rPr lang="zh-CN" altLang="zh-CN" sz="4000"/>
              <a:t>。</a:t>
            </a:r>
            <a:endParaRPr lang="zh-CN" altLang="en-US" sz="4000"/>
          </a:p>
        </p:txBody>
      </p:sp>
    </p:spTree>
    <p:extLst>
      <p:ext uri="{BB962C8B-B14F-4D97-AF65-F5344CB8AC3E}">
        <p14:creationId xmlns:p14="http://schemas.microsoft.com/office/powerpoint/2010/main" val="1691914905"/>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文本框 4"/>
          <p:cNvSpPr txBox="1">
            <a:spLocks noChangeArrowheads="1"/>
          </p:cNvSpPr>
          <p:nvPr/>
        </p:nvSpPr>
        <p:spPr bwMode="auto">
          <a:xfrm>
            <a:off x="4521200" y="1544638"/>
            <a:ext cx="6224588" cy="1939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4000" b="1">
                <a:solidFill>
                  <a:srgbClr val="C9110E"/>
                </a:solidFill>
                <a:latin typeface="微软雅黑" panose="020B0503020204020204" pitchFamily="34" charset="-122"/>
                <a:ea typeface="微软雅黑" panose="020B0503020204020204" pitchFamily="34" charset="-122"/>
              </a:rPr>
              <a:t>充实宪法的重大制度规定，对完善和发展中国特色社会主义制度具有重要作用</a:t>
            </a:r>
          </a:p>
        </p:txBody>
      </p:sp>
      <p:pic>
        <p:nvPicPr>
          <p:cNvPr id="10" name="图片 9"/>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879475" y="765175"/>
            <a:ext cx="1117600" cy="1089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图片 11"/>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10464800" y="1103313"/>
            <a:ext cx="1311275" cy="1146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6566" name="图片 1"/>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474663" y="5540375"/>
            <a:ext cx="4943476" cy="2281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6567" name="图片 12"/>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2566988" y="5540375"/>
            <a:ext cx="4943475" cy="2281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6568" name="图片 13"/>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5802313" y="5487988"/>
            <a:ext cx="4943475" cy="2281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6569" name="图片 14"/>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8080375" y="5435600"/>
            <a:ext cx="4941888" cy="2281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6570" name="图片 15"/>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3746500" y="5743575"/>
            <a:ext cx="4943475" cy="2281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6571" name="图片 16"/>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1152525" y="5926138"/>
            <a:ext cx="4943475" cy="2282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6572" name="图片 17"/>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360363" y="5672138"/>
            <a:ext cx="4941888" cy="2281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6573" name="图片 18"/>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8583613" y="5540375"/>
            <a:ext cx="4941887" cy="2281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6574" name="图片 19"/>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9267825" y="5435600"/>
            <a:ext cx="4943475" cy="2281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6575" name="图片 20"/>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6176963" y="5478463"/>
            <a:ext cx="4943475" cy="2281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66576" name="组合 22"/>
          <p:cNvGrpSpPr>
            <a:grpSpLocks/>
          </p:cNvGrpSpPr>
          <p:nvPr/>
        </p:nvGrpSpPr>
        <p:grpSpPr bwMode="auto">
          <a:xfrm>
            <a:off x="2232025" y="1347788"/>
            <a:ext cx="2133600" cy="2132012"/>
            <a:chOff x="1729261" y="1951591"/>
            <a:chExt cx="1495425" cy="1495425"/>
          </a:xfrm>
        </p:grpSpPr>
        <p:sp>
          <p:nvSpPr>
            <p:cNvPr id="3" name="椭圆 2"/>
            <p:cNvSpPr/>
            <p:nvPr/>
          </p:nvSpPr>
          <p:spPr>
            <a:xfrm>
              <a:off x="1729261" y="1951591"/>
              <a:ext cx="1495425" cy="1495425"/>
            </a:xfrm>
            <a:prstGeom prst="ellipse">
              <a:avLst/>
            </a:prstGeom>
            <a:solidFill>
              <a:srgbClr val="E4070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6" name="椭圆 5"/>
            <p:cNvSpPr/>
            <p:nvPr/>
          </p:nvSpPr>
          <p:spPr>
            <a:xfrm>
              <a:off x="1812711" y="2023968"/>
              <a:ext cx="1328525" cy="1327287"/>
            </a:xfrm>
            <a:prstGeom prst="ellipse">
              <a:avLst/>
            </a:prstGeom>
            <a:noFill/>
            <a:ln w="38100">
              <a:solidFill>
                <a:srgbClr val="FDFFAA"/>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grpSp>
      <p:sp>
        <p:nvSpPr>
          <p:cNvPr id="22" name="矩形 21"/>
          <p:cNvSpPr/>
          <p:nvPr/>
        </p:nvSpPr>
        <p:spPr>
          <a:xfrm>
            <a:off x="2652713" y="1701800"/>
            <a:ext cx="1733550" cy="1446213"/>
          </a:xfrm>
          <a:prstGeom prst="rect">
            <a:avLst/>
          </a:prstGeom>
        </p:spPr>
        <p:txBody>
          <a:bodyPr wrap="none">
            <a:spAutoFit/>
          </a:bodyPr>
          <a:lstStyle/>
          <a:p>
            <a:pPr eaLnBrk="1" fontAlgn="auto" hangingPunct="1">
              <a:spcBef>
                <a:spcPts val="0"/>
              </a:spcBef>
              <a:spcAft>
                <a:spcPts val="0"/>
              </a:spcAft>
              <a:defRPr/>
            </a:pPr>
            <a:r>
              <a:rPr lang="en-US" altLang="zh-CN" sz="8800" spc="-150" dirty="0">
                <a:solidFill>
                  <a:srgbClr val="FFFF00"/>
                </a:solidFill>
                <a:latin typeface="造字工房毅黑（非商用）常规体" pitchFamily="50" charset="-122"/>
                <a:ea typeface="造字工房毅黑（非商用）常规体" pitchFamily="50" charset="-122"/>
              </a:rPr>
              <a:t>05</a:t>
            </a:r>
            <a:endParaRPr lang="zh-CN" altLang="en-US" sz="8800" dirty="0">
              <a:solidFill>
                <a:srgbClr val="FFFF00"/>
              </a:solidFill>
              <a:latin typeface="+mn-lt"/>
              <a:ea typeface="+mn-ea"/>
            </a:endParaRPr>
          </a:p>
        </p:txBody>
      </p:sp>
    </p:spTree>
    <p:extLst>
      <p:ext uri="{BB962C8B-B14F-4D97-AF65-F5344CB8AC3E}">
        <p14:creationId xmlns:p14="http://schemas.microsoft.com/office/powerpoint/2010/main" val="4291857994"/>
      </p:ext>
    </p:extLst>
  </p:cSld>
  <p:clrMapOvr>
    <a:masterClrMapping/>
  </p:clrMapOvr>
  <p:transition spd="slow" advTm="6500">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32"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strVal val="4*#ppt_w"/>
                                          </p:val>
                                        </p:tav>
                                        <p:tav tm="100000">
                                          <p:val>
                                            <p:strVal val="#ppt_w"/>
                                          </p:val>
                                        </p:tav>
                                      </p:tavLst>
                                    </p:anim>
                                    <p:anim calcmode="lin" valueType="num">
                                      <p:cBhvr>
                                        <p:cTn id="8" dur="1000" fill="hold"/>
                                        <p:tgtEl>
                                          <p:spTgt spid="4"/>
                                        </p:tgtEl>
                                        <p:attrNameLst>
                                          <p:attrName>ppt_h</p:attrName>
                                        </p:attrNameLst>
                                      </p:cBhvr>
                                      <p:tavLst>
                                        <p:tav tm="0">
                                          <p:val>
                                            <p:strVal val="4*#ppt_h"/>
                                          </p:val>
                                        </p:tav>
                                        <p:tav tm="100000">
                                          <p:val>
                                            <p:strVal val="#ppt_h"/>
                                          </p:val>
                                        </p:tav>
                                      </p:tavLst>
                                    </p:anim>
                                  </p:childTnLst>
                                </p:cTn>
                              </p:par>
                              <p:par>
                                <p:cTn id="9" presetID="2" presetClass="entr" presetSubtype="6" fill="hold" nodeType="with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3000" fill="hold"/>
                                        <p:tgtEl>
                                          <p:spTgt spid="10"/>
                                        </p:tgtEl>
                                        <p:attrNameLst>
                                          <p:attrName>ppt_x</p:attrName>
                                        </p:attrNameLst>
                                      </p:cBhvr>
                                      <p:tavLst>
                                        <p:tav tm="0">
                                          <p:val>
                                            <p:strVal val="1+#ppt_w/2"/>
                                          </p:val>
                                        </p:tav>
                                        <p:tav tm="100000">
                                          <p:val>
                                            <p:strVal val="#ppt_x"/>
                                          </p:val>
                                        </p:tav>
                                      </p:tavLst>
                                    </p:anim>
                                    <p:anim calcmode="lin" valueType="num">
                                      <p:cBhvr additive="base">
                                        <p:cTn id="12" dur="3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6" fill="hold" nodeType="withEffect">
                                  <p:stCondLst>
                                    <p:cond delay="1000"/>
                                  </p:stCondLst>
                                  <p:childTnLst>
                                    <p:set>
                                      <p:cBhvr>
                                        <p:cTn id="14" dur="1" fill="hold">
                                          <p:stCondLst>
                                            <p:cond delay="0"/>
                                          </p:stCondLst>
                                        </p:cTn>
                                        <p:tgtEl>
                                          <p:spTgt spid="12"/>
                                        </p:tgtEl>
                                        <p:attrNameLst>
                                          <p:attrName>style.visibility</p:attrName>
                                        </p:attrNameLst>
                                      </p:cBhvr>
                                      <p:to>
                                        <p:strVal val="visible"/>
                                      </p:to>
                                    </p:set>
                                    <p:anim calcmode="lin" valueType="num">
                                      <p:cBhvr additive="base">
                                        <p:cTn id="15" dur="2000" fill="hold"/>
                                        <p:tgtEl>
                                          <p:spTgt spid="12"/>
                                        </p:tgtEl>
                                        <p:attrNameLst>
                                          <p:attrName>ppt_x</p:attrName>
                                        </p:attrNameLst>
                                      </p:cBhvr>
                                      <p:tavLst>
                                        <p:tav tm="0">
                                          <p:val>
                                            <p:strVal val="1+#ppt_w/2"/>
                                          </p:val>
                                        </p:tav>
                                        <p:tav tm="100000">
                                          <p:val>
                                            <p:strVal val="#ppt_x"/>
                                          </p:val>
                                        </p:tav>
                                      </p:tavLst>
                                    </p:anim>
                                    <p:anim calcmode="lin" valueType="num">
                                      <p:cBhvr additive="base">
                                        <p:cTn id="16" dur="2000" fill="hold"/>
                                        <p:tgtEl>
                                          <p:spTgt spid="12"/>
                                        </p:tgtEl>
                                        <p:attrNameLst>
                                          <p:attrName>ppt_y</p:attrName>
                                        </p:attrNameLst>
                                      </p:cBhvr>
                                      <p:tavLst>
                                        <p:tav tm="0">
                                          <p:val>
                                            <p:strVal val="1+#ppt_h/2"/>
                                          </p:val>
                                        </p:tav>
                                        <p:tav tm="100000">
                                          <p:val>
                                            <p:strVal val="#ppt_y"/>
                                          </p:val>
                                        </p:tav>
                                      </p:tavLst>
                                    </p:anim>
                                  </p:childTnLst>
                                </p:cTn>
                              </p:par>
                              <p:par>
                                <p:cTn id="17" presetID="23" presetClass="entr" presetSubtype="32" fill="hold" grpId="0" nodeType="withEffect">
                                  <p:stCondLst>
                                    <p:cond delay="2000"/>
                                  </p:stCondLst>
                                  <p:iterate type="wd">
                                    <p:tmPct val="10000"/>
                                  </p:iterate>
                                  <p:childTnLst>
                                    <p:set>
                                      <p:cBhvr>
                                        <p:cTn id="18" dur="1" fill="hold">
                                          <p:stCondLst>
                                            <p:cond delay="0"/>
                                          </p:stCondLst>
                                        </p:cTn>
                                        <p:tgtEl>
                                          <p:spTgt spid="5"/>
                                        </p:tgtEl>
                                        <p:attrNameLst>
                                          <p:attrName>style.visibility</p:attrName>
                                        </p:attrNameLst>
                                      </p:cBhvr>
                                      <p:to>
                                        <p:strVal val="visible"/>
                                      </p:to>
                                    </p:set>
                                    <p:anim calcmode="lin" valueType="num">
                                      <p:cBhvr>
                                        <p:cTn id="19" dur="500" fill="hold"/>
                                        <p:tgtEl>
                                          <p:spTgt spid="5"/>
                                        </p:tgtEl>
                                        <p:attrNameLst>
                                          <p:attrName>ppt_w</p:attrName>
                                        </p:attrNameLst>
                                      </p:cBhvr>
                                      <p:tavLst>
                                        <p:tav tm="0">
                                          <p:val>
                                            <p:strVal val="4*#ppt_w"/>
                                          </p:val>
                                        </p:tav>
                                        <p:tav tm="100000">
                                          <p:val>
                                            <p:strVal val="#ppt_w"/>
                                          </p:val>
                                        </p:tav>
                                      </p:tavLst>
                                    </p:anim>
                                    <p:anim calcmode="lin" valueType="num">
                                      <p:cBhvr>
                                        <p:cTn id="20" dur="500" fill="hold"/>
                                        <p:tgtEl>
                                          <p:spTgt spid="5"/>
                                        </p:tgtEl>
                                        <p:attrNameLst>
                                          <p:attrName>ppt_h</p:attrName>
                                        </p:attrNameLst>
                                      </p:cBhvr>
                                      <p:tavLst>
                                        <p:tav tm="0">
                                          <p:val>
                                            <p:strVal val="4*#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8610" name="图片 5"/>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5588000"/>
            <a:ext cx="12192000" cy="127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68611" name="组合 13"/>
          <p:cNvGrpSpPr>
            <a:grpSpLocks/>
          </p:cNvGrpSpPr>
          <p:nvPr/>
        </p:nvGrpSpPr>
        <p:grpSpPr bwMode="auto">
          <a:xfrm>
            <a:off x="2187575" y="414338"/>
            <a:ext cx="8820150" cy="933450"/>
            <a:chOff x="2380670" y="202270"/>
            <a:chExt cx="8819488" cy="933485"/>
          </a:xfrm>
        </p:grpSpPr>
        <p:grpSp>
          <p:nvGrpSpPr>
            <p:cNvPr id="68636" name="组合 14"/>
            <p:cNvGrpSpPr>
              <a:grpSpLocks/>
            </p:cNvGrpSpPr>
            <p:nvPr/>
          </p:nvGrpSpPr>
          <p:grpSpPr bwMode="auto">
            <a:xfrm>
              <a:off x="2380670" y="202270"/>
              <a:ext cx="8476588" cy="933485"/>
              <a:chOff x="2380670" y="202270"/>
              <a:chExt cx="8476588" cy="933485"/>
            </a:xfrm>
          </p:grpSpPr>
          <p:grpSp>
            <p:nvGrpSpPr>
              <p:cNvPr id="68638" name="圆角矩形 16"/>
              <p:cNvGrpSpPr>
                <a:grpSpLocks/>
              </p:cNvGrpSpPr>
              <p:nvPr/>
            </p:nvGrpSpPr>
            <p:grpSpPr bwMode="auto">
              <a:xfrm>
                <a:off x="2234772" y="55674"/>
                <a:ext cx="8918448" cy="1377696"/>
                <a:chOff x="2042160" y="268224"/>
                <a:chExt cx="8918448" cy="1377696"/>
              </a:xfrm>
            </p:grpSpPr>
            <p:pic>
              <p:nvPicPr>
                <p:cNvPr id="68640" name="圆角矩形 16"/>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42160" y="268224"/>
                  <a:ext cx="8918448" cy="13776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8641" name="Text Box 31"/>
                <p:cNvSpPr txBox="1">
                  <a:spLocks noChangeArrowheads="1"/>
                </p:cNvSpPr>
                <p:nvPr/>
              </p:nvSpPr>
              <p:spPr bwMode="auto">
                <a:xfrm>
                  <a:off x="2233627" y="460389"/>
                  <a:ext cx="8385450" cy="8423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endParaRPr lang="zh-CN" altLang="en-US">
                    <a:solidFill>
                      <a:srgbClr val="FFFFFF"/>
                    </a:solidFill>
                  </a:endParaRPr>
                </a:p>
              </p:txBody>
            </p:sp>
          </p:grpSp>
          <p:pic>
            <p:nvPicPr>
              <p:cNvPr id="68639" name="图片 17"/>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2380670" y="262478"/>
                <a:ext cx="1026740" cy="8732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68637" name="文本框 15"/>
            <p:cNvSpPr txBox="1">
              <a:spLocks noChangeArrowheads="1"/>
            </p:cNvSpPr>
            <p:nvPr/>
          </p:nvSpPr>
          <p:spPr bwMode="auto">
            <a:xfrm>
              <a:off x="3331209" y="375950"/>
              <a:ext cx="7868949"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3600" b="1">
                  <a:solidFill>
                    <a:schemeClr val="bg1"/>
                  </a:solidFill>
                  <a:latin typeface="微软雅黑" panose="020B0503020204020204" pitchFamily="34" charset="-122"/>
                  <a:ea typeface="微软雅黑" panose="020B0503020204020204" pitchFamily="34" charset="-122"/>
                </a:rPr>
                <a:t>习近平新时代中国特色社会主义思想</a:t>
              </a:r>
            </a:p>
          </p:txBody>
        </p:sp>
      </p:grpSp>
      <p:sp>
        <p:nvSpPr>
          <p:cNvPr id="25" name="Freeform 5"/>
          <p:cNvSpPr>
            <a:spLocks/>
          </p:cNvSpPr>
          <p:nvPr/>
        </p:nvSpPr>
        <p:spPr bwMode="auto">
          <a:xfrm>
            <a:off x="3248025" y="2457450"/>
            <a:ext cx="1520825" cy="312738"/>
          </a:xfrm>
          <a:custGeom>
            <a:avLst/>
            <a:gdLst>
              <a:gd name="T0" fmla="*/ 0 w 5290"/>
              <a:gd name="T1" fmla="*/ 0 h 1083"/>
              <a:gd name="T2" fmla="*/ 3703 w 5290"/>
              <a:gd name="T3" fmla="*/ 0 h 1083"/>
              <a:gd name="T4" fmla="*/ 5290 w 5290"/>
              <a:gd name="T5" fmla="*/ 1083 h 1083"/>
              <a:gd name="T6" fmla="*/ 3774 w 5290"/>
              <a:gd name="T7" fmla="*/ 157 h 1083"/>
              <a:gd name="T8" fmla="*/ 0 w 5290"/>
              <a:gd name="T9" fmla="*/ 157 h 1083"/>
              <a:gd name="T10" fmla="*/ 0 w 5290"/>
              <a:gd name="T11" fmla="*/ 0 h 1083"/>
            </a:gdLst>
            <a:ahLst/>
            <a:cxnLst>
              <a:cxn ang="0">
                <a:pos x="T0" y="T1"/>
              </a:cxn>
              <a:cxn ang="0">
                <a:pos x="T2" y="T3"/>
              </a:cxn>
              <a:cxn ang="0">
                <a:pos x="T4" y="T5"/>
              </a:cxn>
              <a:cxn ang="0">
                <a:pos x="T6" y="T7"/>
              </a:cxn>
              <a:cxn ang="0">
                <a:pos x="T8" y="T9"/>
              </a:cxn>
              <a:cxn ang="0">
                <a:pos x="T10" y="T11"/>
              </a:cxn>
            </a:cxnLst>
            <a:rect l="0" t="0" r="r" b="b"/>
            <a:pathLst>
              <a:path w="5290" h="1083">
                <a:moveTo>
                  <a:pt x="0" y="0"/>
                </a:moveTo>
                <a:lnTo>
                  <a:pt x="3703" y="0"/>
                </a:lnTo>
                <a:cubicBezTo>
                  <a:pt x="4422" y="0"/>
                  <a:pt x="5040" y="451"/>
                  <a:pt x="5290" y="1083"/>
                </a:cubicBezTo>
                <a:cubicBezTo>
                  <a:pt x="5006" y="534"/>
                  <a:pt x="4432" y="157"/>
                  <a:pt x="3774" y="157"/>
                </a:cubicBezTo>
                <a:lnTo>
                  <a:pt x="0" y="157"/>
                </a:lnTo>
                <a:lnTo>
                  <a:pt x="0" y="0"/>
                </a:lnTo>
                <a:close/>
              </a:path>
            </a:pathLst>
          </a:custGeom>
          <a:solidFill>
            <a:schemeClr val="tx1">
              <a:lumMod val="95000"/>
              <a:lumOff val="5000"/>
            </a:schemeClr>
          </a:solidFill>
          <a:ln>
            <a:solidFill>
              <a:schemeClr val="tx1">
                <a:lumMod val="65000"/>
                <a:lumOff val="35000"/>
              </a:schemeClr>
            </a:solidFill>
          </a:ln>
        </p:spPr>
        <p:txBody>
          <a:bodyPr/>
          <a:lstStyle/>
          <a:p>
            <a:pPr eaLnBrk="1" fontAlgn="auto" hangingPunct="1">
              <a:spcBef>
                <a:spcPts val="0"/>
              </a:spcBef>
              <a:spcAft>
                <a:spcPts val="0"/>
              </a:spcAft>
              <a:defRPr/>
            </a:pPr>
            <a:endParaRPr lang="zh-CN" altLang="en-US">
              <a:latin typeface="+mn-lt"/>
              <a:ea typeface="+mn-ea"/>
            </a:endParaRPr>
          </a:p>
        </p:txBody>
      </p:sp>
      <p:sp>
        <p:nvSpPr>
          <p:cNvPr id="26" name="Freeform 6"/>
          <p:cNvSpPr>
            <a:spLocks/>
          </p:cNvSpPr>
          <p:nvPr/>
        </p:nvSpPr>
        <p:spPr bwMode="auto">
          <a:xfrm>
            <a:off x="1901825" y="4800600"/>
            <a:ext cx="2840038" cy="311150"/>
          </a:xfrm>
          <a:custGeom>
            <a:avLst/>
            <a:gdLst>
              <a:gd name="T0" fmla="*/ 9880 w 9880"/>
              <a:gd name="T1" fmla="*/ 1083 h 1083"/>
              <a:gd name="T2" fmla="*/ 1586 w 9880"/>
              <a:gd name="T3" fmla="*/ 1083 h 1083"/>
              <a:gd name="T4" fmla="*/ 0 w 9880"/>
              <a:gd name="T5" fmla="*/ 0 h 1083"/>
              <a:gd name="T6" fmla="*/ 1515 w 9880"/>
              <a:gd name="T7" fmla="*/ 926 h 1083"/>
              <a:gd name="T8" fmla="*/ 9880 w 9880"/>
              <a:gd name="T9" fmla="*/ 926 h 1083"/>
              <a:gd name="T10" fmla="*/ 9880 w 9880"/>
              <a:gd name="T11" fmla="*/ 1083 h 1083"/>
            </a:gdLst>
            <a:ahLst/>
            <a:cxnLst>
              <a:cxn ang="0">
                <a:pos x="T0" y="T1"/>
              </a:cxn>
              <a:cxn ang="0">
                <a:pos x="T2" y="T3"/>
              </a:cxn>
              <a:cxn ang="0">
                <a:pos x="T4" y="T5"/>
              </a:cxn>
              <a:cxn ang="0">
                <a:pos x="T6" y="T7"/>
              </a:cxn>
              <a:cxn ang="0">
                <a:pos x="T8" y="T9"/>
              </a:cxn>
              <a:cxn ang="0">
                <a:pos x="T10" y="T11"/>
              </a:cxn>
            </a:cxnLst>
            <a:rect l="0" t="0" r="r" b="b"/>
            <a:pathLst>
              <a:path w="9880" h="1083">
                <a:moveTo>
                  <a:pt x="9880" y="1083"/>
                </a:moveTo>
                <a:lnTo>
                  <a:pt x="1586" y="1083"/>
                </a:lnTo>
                <a:cubicBezTo>
                  <a:pt x="868" y="1083"/>
                  <a:pt x="250" y="632"/>
                  <a:pt x="0" y="0"/>
                </a:cubicBezTo>
                <a:cubicBezTo>
                  <a:pt x="284" y="549"/>
                  <a:pt x="858" y="926"/>
                  <a:pt x="1515" y="926"/>
                </a:cubicBezTo>
                <a:lnTo>
                  <a:pt x="9880" y="926"/>
                </a:lnTo>
                <a:lnTo>
                  <a:pt x="9880" y="1083"/>
                </a:lnTo>
                <a:close/>
              </a:path>
            </a:pathLst>
          </a:custGeom>
          <a:solidFill>
            <a:schemeClr val="tx1">
              <a:lumMod val="95000"/>
              <a:lumOff val="5000"/>
            </a:schemeClr>
          </a:solidFill>
          <a:ln>
            <a:solidFill>
              <a:schemeClr val="tx1">
                <a:lumMod val="65000"/>
                <a:lumOff val="35000"/>
              </a:schemeClr>
            </a:solidFill>
          </a:ln>
        </p:spPr>
        <p:txBody>
          <a:bodyPr/>
          <a:lstStyle/>
          <a:p>
            <a:pPr eaLnBrk="1" fontAlgn="auto" hangingPunct="1">
              <a:spcBef>
                <a:spcPts val="0"/>
              </a:spcBef>
              <a:spcAft>
                <a:spcPts val="0"/>
              </a:spcAft>
              <a:defRPr/>
            </a:pPr>
            <a:endParaRPr lang="zh-CN" altLang="en-US">
              <a:latin typeface="+mn-lt"/>
              <a:ea typeface="+mn-ea"/>
            </a:endParaRPr>
          </a:p>
        </p:txBody>
      </p:sp>
      <p:cxnSp>
        <p:nvCxnSpPr>
          <p:cNvPr id="28" name="直接连接符 27"/>
          <p:cNvCxnSpPr/>
          <p:nvPr/>
        </p:nvCxnSpPr>
        <p:spPr>
          <a:xfrm>
            <a:off x="2005013" y="3784600"/>
            <a:ext cx="2736850" cy="0"/>
          </a:xfrm>
          <a:prstGeom prst="line">
            <a:avLst/>
          </a:prstGeom>
          <a:ln w="12700">
            <a:solidFill>
              <a:schemeClr val="tx1"/>
            </a:solidFill>
            <a:prstDash val="solid"/>
          </a:ln>
        </p:spPr>
        <p:style>
          <a:lnRef idx="1">
            <a:schemeClr val="accent1"/>
          </a:lnRef>
          <a:fillRef idx="0">
            <a:schemeClr val="accent1"/>
          </a:fillRef>
          <a:effectRef idx="0">
            <a:schemeClr val="accent1"/>
          </a:effectRef>
          <a:fontRef idx="minor">
            <a:schemeClr val="tx1"/>
          </a:fontRef>
        </p:style>
      </p:cxnSp>
      <p:pic>
        <p:nvPicPr>
          <p:cNvPr id="68615" name="文本框 28"/>
          <p:cNvPicPr>
            <a:picLocks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816100" y="3816350"/>
            <a:ext cx="3121025" cy="1389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8616" name="矩形 29"/>
          <p:cNvSpPr>
            <a:spLocks noChangeArrowheads="1"/>
          </p:cNvSpPr>
          <p:nvPr/>
        </p:nvSpPr>
        <p:spPr bwMode="auto">
          <a:xfrm>
            <a:off x="3175000" y="2760663"/>
            <a:ext cx="1668463" cy="706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r>
              <a:rPr lang="zh-CN" altLang="en-US" sz="2000" b="1">
                <a:solidFill>
                  <a:srgbClr val="C00000"/>
                </a:solidFill>
                <a:latin typeface="微软雅黑" panose="020B0503020204020204" pitchFamily="34" charset="-122"/>
                <a:ea typeface="微软雅黑" panose="020B0503020204020204" pitchFamily="34" charset="-122"/>
              </a:rPr>
              <a:t>中国特色社会主义思想</a:t>
            </a:r>
          </a:p>
        </p:txBody>
      </p:sp>
      <p:grpSp>
        <p:nvGrpSpPr>
          <p:cNvPr id="68617" name="圆角矩形 30"/>
          <p:cNvGrpSpPr>
            <a:grpSpLocks/>
          </p:cNvGrpSpPr>
          <p:nvPr/>
        </p:nvGrpSpPr>
        <p:grpSpPr bwMode="auto">
          <a:xfrm>
            <a:off x="5132388" y="2176463"/>
            <a:ext cx="1457325" cy="1262062"/>
            <a:chOff x="3233" y="1371"/>
            <a:chExt cx="918" cy="795"/>
          </a:xfrm>
        </p:grpSpPr>
        <p:pic>
          <p:nvPicPr>
            <p:cNvPr id="68634" name="圆角矩形 30"/>
            <p:cNvPicPr>
              <a:picLocks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233" y="1371"/>
              <a:ext cx="918" cy="7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8635" name="Text Box 10"/>
            <p:cNvSpPr txBox="1">
              <a:spLocks noChangeArrowheads="1"/>
            </p:cNvSpPr>
            <p:nvPr/>
          </p:nvSpPr>
          <p:spPr bwMode="auto">
            <a:xfrm>
              <a:off x="3343" y="1508"/>
              <a:ext cx="602" cy="3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r>
                <a:rPr lang="en-US" altLang="zh-CN" sz="3200" b="1">
                  <a:solidFill>
                    <a:srgbClr val="FFFFFF"/>
                  </a:solidFill>
                  <a:latin typeface="微软雅黑" panose="020B0503020204020204" pitchFamily="34" charset="-122"/>
                  <a:ea typeface="微软雅黑" panose="020B0503020204020204" pitchFamily="34" charset="-122"/>
                </a:rPr>
                <a:t>1</a:t>
              </a:r>
              <a:endParaRPr lang="zh-CN" altLang="en-US" sz="3200" b="1">
                <a:solidFill>
                  <a:srgbClr val="FFFFFF"/>
                </a:solidFill>
                <a:latin typeface="微软雅黑" panose="020B0503020204020204" pitchFamily="34" charset="-122"/>
                <a:ea typeface="微软雅黑" panose="020B0503020204020204" pitchFamily="34" charset="-122"/>
              </a:endParaRPr>
            </a:p>
          </p:txBody>
        </p:sp>
      </p:grpSp>
      <p:sp>
        <p:nvSpPr>
          <p:cNvPr id="68618" name="圆角矩形 31"/>
          <p:cNvSpPr>
            <a:spLocks noChangeArrowheads="1"/>
          </p:cNvSpPr>
          <p:nvPr/>
        </p:nvSpPr>
        <p:spPr bwMode="auto">
          <a:xfrm>
            <a:off x="5276850" y="2362200"/>
            <a:ext cx="4889500" cy="623888"/>
          </a:xfrm>
          <a:prstGeom prst="roundRect">
            <a:avLst>
              <a:gd name="adj" fmla="val 16667"/>
            </a:avLst>
          </a:prstGeom>
          <a:noFill/>
          <a:ln w="12700">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endParaRPr lang="zh-CN" altLang="en-US"/>
          </a:p>
        </p:txBody>
      </p:sp>
      <p:grpSp>
        <p:nvGrpSpPr>
          <p:cNvPr id="68619" name="圆角矩形 32"/>
          <p:cNvGrpSpPr>
            <a:grpSpLocks/>
          </p:cNvGrpSpPr>
          <p:nvPr/>
        </p:nvGrpSpPr>
        <p:grpSpPr bwMode="auto">
          <a:xfrm>
            <a:off x="5132388" y="3267075"/>
            <a:ext cx="1457325" cy="1268413"/>
            <a:chOff x="3233" y="2058"/>
            <a:chExt cx="918" cy="799"/>
          </a:xfrm>
        </p:grpSpPr>
        <p:pic>
          <p:nvPicPr>
            <p:cNvPr id="68632" name="圆角矩形 32"/>
            <p:cNvPicPr>
              <a:picLocks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233" y="2058"/>
              <a:ext cx="918" cy="7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8633" name="Text Box 14"/>
            <p:cNvSpPr txBox="1">
              <a:spLocks noChangeArrowheads="1"/>
            </p:cNvSpPr>
            <p:nvPr/>
          </p:nvSpPr>
          <p:spPr bwMode="auto">
            <a:xfrm>
              <a:off x="3342" y="2203"/>
              <a:ext cx="604" cy="3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r>
                <a:rPr lang="en-US" altLang="zh-CN" sz="3200" b="1">
                  <a:solidFill>
                    <a:srgbClr val="FFFFFF"/>
                  </a:solidFill>
                  <a:latin typeface="微软雅黑" panose="020B0503020204020204" pitchFamily="34" charset="-122"/>
                  <a:ea typeface="微软雅黑" panose="020B0503020204020204" pitchFamily="34" charset="-122"/>
                </a:rPr>
                <a:t>2</a:t>
              </a:r>
              <a:endParaRPr lang="zh-CN" altLang="en-US" sz="3200" b="1">
                <a:solidFill>
                  <a:srgbClr val="FFFFFF"/>
                </a:solidFill>
                <a:latin typeface="微软雅黑" panose="020B0503020204020204" pitchFamily="34" charset="-122"/>
                <a:ea typeface="微软雅黑" panose="020B0503020204020204" pitchFamily="34" charset="-122"/>
              </a:endParaRPr>
            </a:p>
          </p:txBody>
        </p:sp>
      </p:grpSp>
      <p:sp>
        <p:nvSpPr>
          <p:cNvPr id="68620" name="圆角矩形 33"/>
          <p:cNvSpPr>
            <a:spLocks noChangeArrowheads="1"/>
          </p:cNvSpPr>
          <p:nvPr/>
        </p:nvSpPr>
        <p:spPr bwMode="auto">
          <a:xfrm>
            <a:off x="5276850" y="3467100"/>
            <a:ext cx="4889500" cy="598488"/>
          </a:xfrm>
          <a:prstGeom prst="roundRect">
            <a:avLst>
              <a:gd name="adj" fmla="val 16667"/>
            </a:avLst>
          </a:prstGeom>
          <a:noFill/>
          <a:ln w="12700">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endParaRPr lang="zh-CN" altLang="en-US"/>
          </a:p>
        </p:txBody>
      </p:sp>
      <p:grpSp>
        <p:nvGrpSpPr>
          <p:cNvPr id="68621" name="圆角矩形 34"/>
          <p:cNvGrpSpPr>
            <a:grpSpLocks/>
          </p:cNvGrpSpPr>
          <p:nvPr/>
        </p:nvGrpSpPr>
        <p:grpSpPr bwMode="auto">
          <a:xfrm>
            <a:off x="5132388" y="4279900"/>
            <a:ext cx="1457325" cy="1266825"/>
            <a:chOff x="3233" y="2696"/>
            <a:chExt cx="918" cy="798"/>
          </a:xfrm>
        </p:grpSpPr>
        <p:pic>
          <p:nvPicPr>
            <p:cNvPr id="68630" name="圆角矩形 34"/>
            <p:cNvPicPr>
              <a:picLocks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233" y="2696"/>
              <a:ext cx="918" cy="7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8631" name="Text Box 18"/>
            <p:cNvSpPr txBox="1">
              <a:spLocks noChangeArrowheads="1"/>
            </p:cNvSpPr>
            <p:nvPr/>
          </p:nvSpPr>
          <p:spPr bwMode="auto">
            <a:xfrm>
              <a:off x="3342" y="2840"/>
              <a:ext cx="604" cy="3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r>
                <a:rPr lang="en-US" altLang="zh-CN" sz="3200" b="1">
                  <a:solidFill>
                    <a:srgbClr val="FFFFFF"/>
                  </a:solidFill>
                  <a:latin typeface="微软雅黑" panose="020B0503020204020204" pitchFamily="34" charset="-122"/>
                  <a:ea typeface="微软雅黑" panose="020B0503020204020204" pitchFamily="34" charset="-122"/>
                </a:rPr>
                <a:t>3</a:t>
              </a:r>
              <a:endParaRPr lang="zh-CN" altLang="en-US" sz="3200" b="1">
                <a:solidFill>
                  <a:srgbClr val="FFFFFF"/>
                </a:solidFill>
                <a:latin typeface="微软雅黑" panose="020B0503020204020204" pitchFamily="34" charset="-122"/>
                <a:ea typeface="微软雅黑" panose="020B0503020204020204" pitchFamily="34" charset="-122"/>
              </a:endParaRPr>
            </a:p>
          </p:txBody>
        </p:sp>
      </p:grpSp>
      <p:sp>
        <p:nvSpPr>
          <p:cNvPr id="68622" name="圆角矩形 35"/>
          <p:cNvSpPr>
            <a:spLocks noChangeArrowheads="1"/>
          </p:cNvSpPr>
          <p:nvPr/>
        </p:nvSpPr>
        <p:spPr bwMode="auto">
          <a:xfrm>
            <a:off x="5276850" y="4479925"/>
            <a:ext cx="4889500" cy="598488"/>
          </a:xfrm>
          <a:prstGeom prst="roundRect">
            <a:avLst>
              <a:gd name="adj" fmla="val 16667"/>
            </a:avLst>
          </a:prstGeom>
          <a:noFill/>
          <a:ln w="12700">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endParaRPr lang="zh-CN" altLang="en-US"/>
          </a:p>
        </p:txBody>
      </p:sp>
      <p:sp>
        <p:nvSpPr>
          <p:cNvPr id="68623" name="矩形 36"/>
          <p:cNvSpPr>
            <a:spLocks noChangeArrowheads="1"/>
          </p:cNvSpPr>
          <p:nvPr/>
        </p:nvSpPr>
        <p:spPr bwMode="auto">
          <a:xfrm>
            <a:off x="6472238" y="2503488"/>
            <a:ext cx="3309937"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1400">
                <a:solidFill>
                  <a:srgbClr val="000000"/>
                </a:solidFill>
                <a:latin typeface="微软雅黑" panose="020B0503020204020204" pitchFamily="34" charset="-122"/>
                <a:ea typeface="微软雅黑" panose="020B0503020204020204" pitchFamily="34" charset="-122"/>
              </a:rPr>
              <a:t>马克思主义中国化最新成果</a:t>
            </a:r>
            <a:endParaRPr lang="zh-CN" altLang="en-US" sz="1400"/>
          </a:p>
        </p:txBody>
      </p:sp>
      <p:sp>
        <p:nvSpPr>
          <p:cNvPr id="68624" name="矩形 37"/>
          <p:cNvSpPr>
            <a:spLocks noChangeArrowheads="1"/>
          </p:cNvSpPr>
          <p:nvPr/>
        </p:nvSpPr>
        <p:spPr bwMode="auto">
          <a:xfrm>
            <a:off x="6294438" y="3597275"/>
            <a:ext cx="366395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1400">
                <a:solidFill>
                  <a:srgbClr val="000000"/>
                </a:solidFill>
                <a:latin typeface="微软雅黑" panose="020B0503020204020204" pitchFamily="34" charset="-122"/>
                <a:ea typeface="微软雅黑" panose="020B0503020204020204" pitchFamily="34" charset="-122"/>
              </a:rPr>
              <a:t>是当代中国马克思主义、</a:t>
            </a:r>
            <a:r>
              <a:rPr lang="en-US" altLang="zh-CN" sz="1400">
                <a:solidFill>
                  <a:srgbClr val="000000"/>
                </a:solidFill>
                <a:latin typeface="微软雅黑" panose="020B0503020204020204" pitchFamily="34" charset="-122"/>
                <a:ea typeface="微软雅黑" panose="020B0503020204020204" pitchFamily="34" charset="-122"/>
              </a:rPr>
              <a:t>21</a:t>
            </a:r>
            <a:r>
              <a:rPr lang="zh-CN" altLang="en-US" sz="1400">
                <a:solidFill>
                  <a:srgbClr val="000000"/>
                </a:solidFill>
                <a:latin typeface="微软雅黑" panose="020B0503020204020204" pitchFamily="34" charset="-122"/>
                <a:ea typeface="微软雅黑" panose="020B0503020204020204" pitchFamily="34" charset="-122"/>
              </a:rPr>
              <a:t>世纪马克思主义</a:t>
            </a:r>
            <a:endParaRPr lang="zh-CN" altLang="en-US" sz="1400"/>
          </a:p>
        </p:txBody>
      </p:sp>
      <p:sp>
        <p:nvSpPr>
          <p:cNvPr id="68625" name="矩形 38"/>
          <p:cNvSpPr>
            <a:spLocks noChangeArrowheads="1"/>
          </p:cNvSpPr>
          <p:nvPr/>
        </p:nvSpPr>
        <p:spPr bwMode="auto">
          <a:xfrm>
            <a:off x="6472238" y="4511675"/>
            <a:ext cx="3157537"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1400">
                <a:solidFill>
                  <a:srgbClr val="000000"/>
                </a:solidFill>
                <a:latin typeface="微软雅黑" panose="020B0503020204020204" pitchFamily="34" charset="-122"/>
                <a:ea typeface="微软雅黑" panose="020B0503020204020204" pitchFamily="34" charset="-122"/>
              </a:rPr>
              <a:t>党和国家必须长期坚持的指导思想</a:t>
            </a:r>
            <a:endParaRPr lang="zh-CN" altLang="en-US" sz="1400"/>
          </a:p>
        </p:txBody>
      </p:sp>
      <p:grpSp>
        <p:nvGrpSpPr>
          <p:cNvPr id="68626" name="椭圆 41"/>
          <p:cNvGrpSpPr>
            <a:grpSpLocks/>
          </p:cNvGrpSpPr>
          <p:nvPr/>
        </p:nvGrpSpPr>
        <p:grpSpPr bwMode="auto">
          <a:xfrm>
            <a:off x="1944688" y="2322513"/>
            <a:ext cx="1676400" cy="1676400"/>
            <a:chOff x="1225" y="1463"/>
            <a:chExt cx="1056" cy="1056"/>
          </a:xfrm>
        </p:grpSpPr>
        <p:pic>
          <p:nvPicPr>
            <p:cNvPr id="68628" name="椭圆 41"/>
            <p:cNvPicPr>
              <a:picLocks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225" y="1463"/>
              <a:ext cx="1056" cy="10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8629" name="Text Box 25"/>
            <p:cNvSpPr txBox="1">
              <a:spLocks noChangeArrowheads="1"/>
            </p:cNvSpPr>
            <p:nvPr/>
          </p:nvSpPr>
          <p:spPr bwMode="auto">
            <a:xfrm>
              <a:off x="1431" y="1670"/>
              <a:ext cx="548" cy="5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endParaRPr lang="zh-CN" altLang="en-US" sz="3200" b="1">
                <a:solidFill>
                  <a:srgbClr val="FFFFFF"/>
                </a:solidFill>
                <a:latin typeface="微软雅黑" panose="020B0503020204020204" pitchFamily="34" charset="-122"/>
                <a:ea typeface="微软雅黑" panose="020B0503020204020204" pitchFamily="34" charset="-122"/>
              </a:endParaRPr>
            </a:p>
          </p:txBody>
        </p:sp>
      </p:grpSp>
      <p:pic>
        <p:nvPicPr>
          <p:cNvPr id="68627" name="图片 40"/>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2184400" y="2617788"/>
            <a:ext cx="1027113" cy="873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82538868"/>
      </p:ext>
    </p:extLst>
  </p:cSld>
  <p:clrMapOvr>
    <a:masterClrMapping/>
  </p:clrMapOvr>
  <p:transition spd="slow" advTm="6500"/>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0658" name="图片 5"/>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5588000"/>
            <a:ext cx="12192000" cy="127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70659" name="组合 13"/>
          <p:cNvGrpSpPr>
            <a:grpSpLocks/>
          </p:cNvGrpSpPr>
          <p:nvPr/>
        </p:nvGrpSpPr>
        <p:grpSpPr bwMode="auto">
          <a:xfrm>
            <a:off x="2152650" y="520700"/>
            <a:ext cx="8516938" cy="933450"/>
            <a:chOff x="2380669" y="202270"/>
            <a:chExt cx="8516408" cy="933485"/>
          </a:xfrm>
        </p:grpSpPr>
        <p:grpSp>
          <p:nvGrpSpPr>
            <p:cNvPr id="70698" name="组合 14"/>
            <p:cNvGrpSpPr>
              <a:grpSpLocks/>
            </p:cNvGrpSpPr>
            <p:nvPr/>
          </p:nvGrpSpPr>
          <p:grpSpPr bwMode="auto">
            <a:xfrm>
              <a:off x="2380669" y="202270"/>
              <a:ext cx="8186399" cy="933485"/>
              <a:chOff x="2380669" y="202270"/>
              <a:chExt cx="8186399" cy="933485"/>
            </a:xfrm>
          </p:grpSpPr>
          <p:grpSp>
            <p:nvGrpSpPr>
              <p:cNvPr id="70700" name="圆角矩形 16"/>
              <p:cNvGrpSpPr>
                <a:grpSpLocks/>
              </p:cNvGrpSpPr>
              <p:nvPr/>
            </p:nvGrpSpPr>
            <p:grpSpPr bwMode="auto">
              <a:xfrm>
                <a:off x="2232942" y="58769"/>
                <a:ext cx="8631936" cy="1377696"/>
                <a:chOff x="2005584" y="377952"/>
                <a:chExt cx="8631936" cy="1377696"/>
              </a:xfrm>
            </p:grpSpPr>
            <p:pic>
              <p:nvPicPr>
                <p:cNvPr id="70702" name="圆角矩形 16"/>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05584" y="377952"/>
                  <a:ext cx="8631936" cy="13776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0703" name="Text Box 45"/>
                <p:cNvSpPr txBox="1">
                  <a:spLocks noChangeArrowheads="1"/>
                </p:cNvSpPr>
                <p:nvPr/>
              </p:nvSpPr>
              <p:spPr bwMode="auto">
                <a:xfrm>
                  <a:off x="2198880" y="567022"/>
                  <a:ext cx="8095261" cy="8423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endParaRPr lang="zh-CN" altLang="en-US">
                    <a:solidFill>
                      <a:srgbClr val="FFFFFF"/>
                    </a:solidFill>
                  </a:endParaRPr>
                </a:p>
              </p:txBody>
            </p:sp>
          </p:grpSp>
          <p:pic>
            <p:nvPicPr>
              <p:cNvPr id="70701" name="图片 17"/>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2603395" y="232373"/>
                <a:ext cx="1026740" cy="8732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70699" name="文本框 15"/>
            <p:cNvSpPr txBox="1">
              <a:spLocks noChangeArrowheads="1"/>
            </p:cNvSpPr>
            <p:nvPr/>
          </p:nvSpPr>
          <p:spPr bwMode="auto">
            <a:xfrm>
              <a:off x="3630135" y="345173"/>
              <a:ext cx="7266942"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3600" b="1">
                  <a:solidFill>
                    <a:schemeClr val="bg1"/>
                  </a:solidFill>
                  <a:latin typeface="微软雅黑" panose="020B0503020204020204" pitchFamily="34" charset="-122"/>
                  <a:ea typeface="微软雅黑" panose="020B0503020204020204" pitchFamily="34" charset="-122"/>
                </a:rPr>
                <a:t>坚持和加强党对一切工作的领导</a:t>
              </a:r>
            </a:p>
          </p:txBody>
        </p:sp>
      </p:grpSp>
      <p:sp>
        <p:nvSpPr>
          <p:cNvPr id="70660" name="矩形 4"/>
          <p:cNvSpPr>
            <a:spLocks noChangeArrowheads="1"/>
          </p:cNvSpPr>
          <p:nvPr/>
        </p:nvSpPr>
        <p:spPr bwMode="auto">
          <a:xfrm>
            <a:off x="1814513" y="1603375"/>
            <a:ext cx="9197975"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zh-CN" altLang="en-US" b="1">
                <a:solidFill>
                  <a:srgbClr val="000000"/>
                </a:solidFill>
                <a:latin typeface="微软雅黑" panose="020B0503020204020204" pitchFamily="34" charset="-122"/>
                <a:ea typeface="微软雅黑" panose="020B0503020204020204" pitchFamily="34" charset="-122"/>
              </a:rPr>
              <a:t>中国共产党领导</a:t>
            </a:r>
            <a:r>
              <a:rPr lang="zh-CN" altLang="en-US">
                <a:solidFill>
                  <a:srgbClr val="000000"/>
                </a:solidFill>
                <a:latin typeface="微软雅黑" panose="020B0503020204020204" pitchFamily="34" charset="-122"/>
                <a:ea typeface="微软雅黑" panose="020B0503020204020204" pitchFamily="34" charset="-122"/>
              </a:rPr>
              <a:t>是中国特色社会主义最本质的特征，是中国特色社会主义制度最大的优势，必须坚持和加强党对一切工作的领导。</a:t>
            </a:r>
            <a:endParaRPr lang="en-US" altLang="zh-CN">
              <a:solidFill>
                <a:srgbClr val="000000"/>
              </a:solidFill>
              <a:latin typeface="微软雅黑" panose="020B0503020204020204" pitchFamily="34" charset="-122"/>
              <a:ea typeface="微软雅黑" panose="020B0503020204020204" pitchFamily="34" charset="-122"/>
            </a:endParaRPr>
          </a:p>
        </p:txBody>
      </p:sp>
      <p:sp>
        <p:nvSpPr>
          <p:cNvPr id="20" name="矩形 2"/>
          <p:cNvSpPr/>
          <p:nvPr/>
        </p:nvSpPr>
        <p:spPr>
          <a:xfrm>
            <a:off x="931201" y="3850799"/>
            <a:ext cx="2512504" cy="558163"/>
          </a:xfrm>
          <a:custGeom>
            <a:avLst/>
            <a:gdLst>
              <a:gd name="connsiteX0" fmla="*/ 0 w 2013148"/>
              <a:gd name="connsiteY0" fmla="*/ 0 h 368424"/>
              <a:gd name="connsiteX1" fmla="*/ 2013148 w 2013148"/>
              <a:gd name="connsiteY1" fmla="*/ 0 h 368424"/>
              <a:gd name="connsiteX2" fmla="*/ 2013148 w 2013148"/>
              <a:gd name="connsiteY2" fmla="*/ 368424 h 368424"/>
              <a:gd name="connsiteX3" fmla="*/ 0 w 2013148"/>
              <a:gd name="connsiteY3" fmla="*/ 368424 h 368424"/>
              <a:gd name="connsiteX4" fmla="*/ 0 w 2013148"/>
              <a:gd name="connsiteY4" fmla="*/ 0 h 368424"/>
              <a:gd name="connsiteX0" fmla="*/ 0 w 2013148"/>
              <a:gd name="connsiteY0" fmla="*/ 0 h 368424"/>
              <a:gd name="connsiteX1" fmla="*/ 2013148 w 2013148"/>
              <a:gd name="connsiteY1" fmla="*/ 0 h 368424"/>
              <a:gd name="connsiteX2" fmla="*/ 2013148 w 2013148"/>
              <a:gd name="connsiteY2" fmla="*/ 368424 h 368424"/>
              <a:gd name="connsiteX3" fmla="*/ 996280 w 2013148"/>
              <a:gd name="connsiteY3" fmla="*/ 366266 h 368424"/>
              <a:gd name="connsiteX4" fmla="*/ 0 w 2013148"/>
              <a:gd name="connsiteY4" fmla="*/ 368424 h 368424"/>
              <a:gd name="connsiteX5" fmla="*/ 0 w 2013148"/>
              <a:gd name="connsiteY5" fmla="*/ 0 h 368424"/>
              <a:gd name="connsiteX0" fmla="*/ 0 w 2013148"/>
              <a:gd name="connsiteY0" fmla="*/ 0 h 368424"/>
              <a:gd name="connsiteX1" fmla="*/ 2013148 w 2013148"/>
              <a:gd name="connsiteY1" fmla="*/ 0 h 368424"/>
              <a:gd name="connsiteX2" fmla="*/ 2013148 w 2013148"/>
              <a:gd name="connsiteY2" fmla="*/ 368424 h 368424"/>
              <a:gd name="connsiteX3" fmla="*/ 996280 w 2013148"/>
              <a:gd name="connsiteY3" fmla="*/ 366266 h 368424"/>
              <a:gd name="connsiteX4" fmla="*/ 888330 w 2013148"/>
              <a:gd name="connsiteY4" fmla="*/ 366266 h 368424"/>
              <a:gd name="connsiteX5" fmla="*/ 0 w 2013148"/>
              <a:gd name="connsiteY5" fmla="*/ 368424 h 368424"/>
              <a:gd name="connsiteX6" fmla="*/ 0 w 2013148"/>
              <a:gd name="connsiteY6" fmla="*/ 0 h 368424"/>
              <a:gd name="connsiteX0" fmla="*/ 0 w 2013148"/>
              <a:gd name="connsiteY0" fmla="*/ 0 h 368424"/>
              <a:gd name="connsiteX1" fmla="*/ 2013148 w 2013148"/>
              <a:gd name="connsiteY1" fmla="*/ 0 h 368424"/>
              <a:gd name="connsiteX2" fmla="*/ 2013148 w 2013148"/>
              <a:gd name="connsiteY2" fmla="*/ 368424 h 368424"/>
              <a:gd name="connsiteX3" fmla="*/ 1105818 w 2013148"/>
              <a:gd name="connsiteY3" fmla="*/ 367854 h 368424"/>
              <a:gd name="connsiteX4" fmla="*/ 996280 w 2013148"/>
              <a:gd name="connsiteY4" fmla="*/ 366266 h 368424"/>
              <a:gd name="connsiteX5" fmla="*/ 888330 w 2013148"/>
              <a:gd name="connsiteY5" fmla="*/ 366266 h 368424"/>
              <a:gd name="connsiteX6" fmla="*/ 0 w 2013148"/>
              <a:gd name="connsiteY6" fmla="*/ 368424 h 368424"/>
              <a:gd name="connsiteX7" fmla="*/ 0 w 2013148"/>
              <a:gd name="connsiteY7" fmla="*/ 0 h 368424"/>
              <a:gd name="connsiteX0" fmla="*/ 0 w 2013148"/>
              <a:gd name="connsiteY0" fmla="*/ 0 h 444847"/>
              <a:gd name="connsiteX1" fmla="*/ 2013148 w 2013148"/>
              <a:gd name="connsiteY1" fmla="*/ 0 h 444847"/>
              <a:gd name="connsiteX2" fmla="*/ 2013148 w 2013148"/>
              <a:gd name="connsiteY2" fmla="*/ 368424 h 444847"/>
              <a:gd name="connsiteX3" fmla="*/ 1105818 w 2013148"/>
              <a:gd name="connsiteY3" fmla="*/ 367854 h 444847"/>
              <a:gd name="connsiteX4" fmla="*/ 991518 w 2013148"/>
              <a:gd name="connsiteY4" fmla="*/ 444847 h 444847"/>
              <a:gd name="connsiteX5" fmla="*/ 888330 w 2013148"/>
              <a:gd name="connsiteY5" fmla="*/ 366266 h 444847"/>
              <a:gd name="connsiteX6" fmla="*/ 0 w 2013148"/>
              <a:gd name="connsiteY6" fmla="*/ 368424 h 444847"/>
              <a:gd name="connsiteX7" fmla="*/ 0 w 2013148"/>
              <a:gd name="connsiteY7" fmla="*/ 0 h 444847"/>
              <a:gd name="connsiteX0" fmla="*/ 0 w 2013148"/>
              <a:gd name="connsiteY0" fmla="*/ 0 h 447229"/>
              <a:gd name="connsiteX1" fmla="*/ 2013148 w 2013148"/>
              <a:gd name="connsiteY1" fmla="*/ 0 h 447229"/>
              <a:gd name="connsiteX2" fmla="*/ 2013148 w 2013148"/>
              <a:gd name="connsiteY2" fmla="*/ 368424 h 447229"/>
              <a:gd name="connsiteX3" fmla="*/ 1105818 w 2013148"/>
              <a:gd name="connsiteY3" fmla="*/ 367854 h 447229"/>
              <a:gd name="connsiteX4" fmla="*/ 1001043 w 2013148"/>
              <a:gd name="connsiteY4" fmla="*/ 447229 h 447229"/>
              <a:gd name="connsiteX5" fmla="*/ 888330 w 2013148"/>
              <a:gd name="connsiteY5" fmla="*/ 366266 h 447229"/>
              <a:gd name="connsiteX6" fmla="*/ 0 w 2013148"/>
              <a:gd name="connsiteY6" fmla="*/ 368424 h 447229"/>
              <a:gd name="connsiteX7" fmla="*/ 0 w 2013148"/>
              <a:gd name="connsiteY7" fmla="*/ 0 h 4472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13148" h="447229">
                <a:moveTo>
                  <a:pt x="0" y="0"/>
                </a:moveTo>
                <a:lnTo>
                  <a:pt x="2013148" y="0"/>
                </a:lnTo>
                <a:lnTo>
                  <a:pt x="2013148" y="368424"/>
                </a:lnTo>
                <a:lnTo>
                  <a:pt x="1105818" y="367854"/>
                </a:lnTo>
                <a:lnTo>
                  <a:pt x="1001043" y="447229"/>
                </a:lnTo>
                <a:lnTo>
                  <a:pt x="888330" y="366266"/>
                </a:lnTo>
                <a:lnTo>
                  <a:pt x="0" y="368424"/>
                </a:lnTo>
                <a:lnTo>
                  <a:pt x="0" y="0"/>
                </a:lnTo>
                <a:close/>
              </a:path>
            </a:pathLst>
          </a:custGeom>
          <a:gradFill flip="none" rotWithShape="1">
            <a:gsLst>
              <a:gs pos="0">
                <a:srgbClr val="C00000"/>
              </a:gs>
              <a:gs pos="62000">
                <a:srgbClr val="FF0000"/>
              </a:gs>
              <a:gs pos="100000">
                <a:srgbClr val="C00000"/>
              </a:gs>
            </a:gsLst>
            <a:lin ang="5400000" scaled="1"/>
            <a:tileRect/>
          </a:gradFill>
          <a:ln w="28575">
            <a:gradFill>
              <a:gsLst>
                <a:gs pos="50000">
                  <a:srgbClr val="FFFF00"/>
                </a:gs>
                <a:gs pos="0">
                  <a:srgbClr val="FFA000"/>
                </a:gs>
                <a:gs pos="100000">
                  <a:srgbClr val="FFA000"/>
                </a:gs>
              </a:gsLst>
              <a:lin ang="1800000" scaled="0"/>
            </a:gradFill>
          </a:ln>
          <a:effectLst>
            <a:outerShdw blurRad="203200" dist="101600" dir="2700000" algn="tl"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solidFill>
                <a:prstClr val="white"/>
              </a:solidFill>
            </a:endParaRPr>
          </a:p>
        </p:txBody>
      </p:sp>
      <p:sp>
        <p:nvSpPr>
          <p:cNvPr id="70664" name="文本框 69"/>
          <p:cNvSpPr txBox="1">
            <a:spLocks noChangeArrowheads="1"/>
          </p:cNvSpPr>
          <p:nvPr/>
        </p:nvSpPr>
        <p:spPr bwMode="auto">
          <a:xfrm>
            <a:off x="1296988" y="3941763"/>
            <a:ext cx="2227262" cy="296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1217613">
              <a:defRPr>
                <a:solidFill>
                  <a:schemeClr val="tx1"/>
                </a:solidFill>
                <a:latin typeface="Calibri" panose="020F0502020204030204" pitchFamily="34" charset="0"/>
                <a:ea typeface="宋体" panose="02010600030101010101" pitchFamily="2" charset="-122"/>
              </a:defRPr>
            </a:lvl1pPr>
            <a:lvl2pPr marL="742950" indent="-285750" defTabSz="1217613">
              <a:defRPr>
                <a:solidFill>
                  <a:schemeClr val="tx1"/>
                </a:solidFill>
                <a:latin typeface="Calibri" panose="020F0502020204030204" pitchFamily="34" charset="0"/>
                <a:ea typeface="宋体" panose="02010600030101010101" pitchFamily="2" charset="-122"/>
              </a:defRPr>
            </a:lvl2pPr>
            <a:lvl3pPr marL="1143000" indent="-228600" defTabSz="1217613">
              <a:defRPr>
                <a:solidFill>
                  <a:schemeClr val="tx1"/>
                </a:solidFill>
                <a:latin typeface="Calibri" panose="020F0502020204030204" pitchFamily="34" charset="0"/>
                <a:ea typeface="宋体" panose="02010600030101010101" pitchFamily="2" charset="-122"/>
              </a:defRPr>
            </a:lvl3pPr>
            <a:lvl4pPr marL="1600200" indent="-228600" defTabSz="1217613">
              <a:defRPr>
                <a:solidFill>
                  <a:schemeClr val="tx1"/>
                </a:solidFill>
                <a:latin typeface="Calibri" panose="020F0502020204030204" pitchFamily="34" charset="0"/>
                <a:ea typeface="宋体" panose="02010600030101010101" pitchFamily="2" charset="-122"/>
              </a:defRPr>
            </a:lvl4pPr>
            <a:lvl5pPr marL="2057400" indent="-228600" defTabSz="1217613">
              <a:defRPr>
                <a:solidFill>
                  <a:schemeClr val="tx1"/>
                </a:solidFill>
                <a:latin typeface="Calibri" panose="020F0502020204030204" pitchFamily="34" charset="0"/>
                <a:ea typeface="宋体" panose="02010600030101010101" pitchFamily="2" charset="-122"/>
              </a:defRPr>
            </a:lvl5pPr>
            <a:lvl6pPr marL="2514600" indent="-228600" defTabSz="1217613"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defTabSz="1217613"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defTabSz="1217613"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defTabSz="1217613"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lnSpc>
                <a:spcPts val="1600"/>
              </a:lnSpc>
            </a:pPr>
            <a:r>
              <a:rPr lang="zh-CN" altLang="en-US" sz="1200" b="1">
                <a:solidFill>
                  <a:schemeClr val="bg1"/>
                </a:solidFill>
                <a:latin typeface="微软雅黑" panose="020B0503020204020204" pitchFamily="34" charset="-122"/>
                <a:ea typeface="微软雅黑" panose="020B0503020204020204" pitchFamily="34" charset="-122"/>
              </a:rPr>
              <a:t>“五位一体”总体布局</a:t>
            </a:r>
            <a:endParaRPr lang="zh-CN" altLang="en-US" sz="1200" b="1">
              <a:solidFill>
                <a:schemeClr val="bg1"/>
              </a:solidFill>
              <a:latin typeface="Arial" panose="020B0604020202020204" pitchFamily="34" charset="0"/>
              <a:ea typeface="微软雅黑" panose="020B0503020204020204" pitchFamily="34" charset="-122"/>
              <a:cs typeface="Arial" panose="020B0604020202020204" pitchFamily="34" charset="0"/>
            </a:endParaRPr>
          </a:p>
        </p:txBody>
      </p:sp>
      <p:sp>
        <p:nvSpPr>
          <p:cNvPr id="24" name="矩形 2"/>
          <p:cNvSpPr/>
          <p:nvPr/>
        </p:nvSpPr>
        <p:spPr>
          <a:xfrm flipV="1">
            <a:off x="3443705" y="3754153"/>
            <a:ext cx="2512504" cy="556026"/>
          </a:xfrm>
          <a:custGeom>
            <a:avLst/>
            <a:gdLst>
              <a:gd name="connsiteX0" fmla="*/ 0 w 2013148"/>
              <a:gd name="connsiteY0" fmla="*/ 0 h 368424"/>
              <a:gd name="connsiteX1" fmla="*/ 2013148 w 2013148"/>
              <a:gd name="connsiteY1" fmla="*/ 0 h 368424"/>
              <a:gd name="connsiteX2" fmla="*/ 2013148 w 2013148"/>
              <a:gd name="connsiteY2" fmla="*/ 368424 h 368424"/>
              <a:gd name="connsiteX3" fmla="*/ 0 w 2013148"/>
              <a:gd name="connsiteY3" fmla="*/ 368424 h 368424"/>
              <a:gd name="connsiteX4" fmla="*/ 0 w 2013148"/>
              <a:gd name="connsiteY4" fmla="*/ 0 h 368424"/>
              <a:gd name="connsiteX0" fmla="*/ 0 w 2013148"/>
              <a:gd name="connsiteY0" fmla="*/ 0 h 368424"/>
              <a:gd name="connsiteX1" fmla="*/ 2013148 w 2013148"/>
              <a:gd name="connsiteY1" fmla="*/ 0 h 368424"/>
              <a:gd name="connsiteX2" fmla="*/ 2013148 w 2013148"/>
              <a:gd name="connsiteY2" fmla="*/ 368424 h 368424"/>
              <a:gd name="connsiteX3" fmla="*/ 996280 w 2013148"/>
              <a:gd name="connsiteY3" fmla="*/ 366266 h 368424"/>
              <a:gd name="connsiteX4" fmla="*/ 0 w 2013148"/>
              <a:gd name="connsiteY4" fmla="*/ 368424 h 368424"/>
              <a:gd name="connsiteX5" fmla="*/ 0 w 2013148"/>
              <a:gd name="connsiteY5" fmla="*/ 0 h 368424"/>
              <a:gd name="connsiteX0" fmla="*/ 0 w 2013148"/>
              <a:gd name="connsiteY0" fmla="*/ 0 h 368424"/>
              <a:gd name="connsiteX1" fmla="*/ 2013148 w 2013148"/>
              <a:gd name="connsiteY1" fmla="*/ 0 h 368424"/>
              <a:gd name="connsiteX2" fmla="*/ 2013148 w 2013148"/>
              <a:gd name="connsiteY2" fmla="*/ 368424 h 368424"/>
              <a:gd name="connsiteX3" fmla="*/ 996280 w 2013148"/>
              <a:gd name="connsiteY3" fmla="*/ 366266 h 368424"/>
              <a:gd name="connsiteX4" fmla="*/ 888330 w 2013148"/>
              <a:gd name="connsiteY4" fmla="*/ 366266 h 368424"/>
              <a:gd name="connsiteX5" fmla="*/ 0 w 2013148"/>
              <a:gd name="connsiteY5" fmla="*/ 368424 h 368424"/>
              <a:gd name="connsiteX6" fmla="*/ 0 w 2013148"/>
              <a:gd name="connsiteY6" fmla="*/ 0 h 368424"/>
              <a:gd name="connsiteX0" fmla="*/ 0 w 2013148"/>
              <a:gd name="connsiteY0" fmla="*/ 0 h 368424"/>
              <a:gd name="connsiteX1" fmla="*/ 2013148 w 2013148"/>
              <a:gd name="connsiteY1" fmla="*/ 0 h 368424"/>
              <a:gd name="connsiteX2" fmla="*/ 2013148 w 2013148"/>
              <a:gd name="connsiteY2" fmla="*/ 368424 h 368424"/>
              <a:gd name="connsiteX3" fmla="*/ 1105818 w 2013148"/>
              <a:gd name="connsiteY3" fmla="*/ 367854 h 368424"/>
              <a:gd name="connsiteX4" fmla="*/ 996280 w 2013148"/>
              <a:gd name="connsiteY4" fmla="*/ 366266 h 368424"/>
              <a:gd name="connsiteX5" fmla="*/ 888330 w 2013148"/>
              <a:gd name="connsiteY5" fmla="*/ 366266 h 368424"/>
              <a:gd name="connsiteX6" fmla="*/ 0 w 2013148"/>
              <a:gd name="connsiteY6" fmla="*/ 368424 h 368424"/>
              <a:gd name="connsiteX7" fmla="*/ 0 w 2013148"/>
              <a:gd name="connsiteY7" fmla="*/ 0 h 368424"/>
              <a:gd name="connsiteX0" fmla="*/ 0 w 2013148"/>
              <a:gd name="connsiteY0" fmla="*/ 0 h 444847"/>
              <a:gd name="connsiteX1" fmla="*/ 2013148 w 2013148"/>
              <a:gd name="connsiteY1" fmla="*/ 0 h 444847"/>
              <a:gd name="connsiteX2" fmla="*/ 2013148 w 2013148"/>
              <a:gd name="connsiteY2" fmla="*/ 368424 h 444847"/>
              <a:gd name="connsiteX3" fmla="*/ 1105818 w 2013148"/>
              <a:gd name="connsiteY3" fmla="*/ 367854 h 444847"/>
              <a:gd name="connsiteX4" fmla="*/ 991518 w 2013148"/>
              <a:gd name="connsiteY4" fmla="*/ 444847 h 444847"/>
              <a:gd name="connsiteX5" fmla="*/ 888330 w 2013148"/>
              <a:gd name="connsiteY5" fmla="*/ 366266 h 444847"/>
              <a:gd name="connsiteX6" fmla="*/ 0 w 2013148"/>
              <a:gd name="connsiteY6" fmla="*/ 368424 h 444847"/>
              <a:gd name="connsiteX7" fmla="*/ 0 w 2013148"/>
              <a:gd name="connsiteY7" fmla="*/ 0 h 444847"/>
              <a:gd name="connsiteX0" fmla="*/ 0 w 2013148"/>
              <a:gd name="connsiteY0" fmla="*/ 0 h 447229"/>
              <a:gd name="connsiteX1" fmla="*/ 2013148 w 2013148"/>
              <a:gd name="connsiteY1" fmla="*/ 0 h 447229"/>
              <a:gd name="connsiteX2" fmla="*/ 2013148 w 2013148"/>
              <a:gd name="connsiteY2" fmla="*/ 368424 h 447229"/>
              <a:gd name="connsiteX3" fmla="*/ 1105818 w 2013148"/>
              <a:gd name="connsiteY3" fmla="*/ 367854 h 447229"/>
              <a:gd name="connsiteX4" fmla="*/ 1001043 w 2013148"/>
              <a:gd name="connsiteY4" fmla="*/ 447229 h 447229"/>
              <a:gd name="connsiteX5" fmla="*/ 888330 w 2013148"/>
              <a:gd name="connsiteY5" fmla="*/ 366266 h 447229"/>
              <a:gd name="connsiteX6" fmla="*/ 0 w 2013148"/>
              <a:gd name="connsiteY6" fmla="*/ 368424 h 447229"/>
              <a:gd name="connsiteX7" fmla="*/ 0 w 2013148"/>
              <a:gd name="connsiteY7" fmla="*/ 0 h 4472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13148" h="447229">
                <a:moveTo>
                  <a:pt x="0" y="0"/>
                </a:moveTo>
                <a:lnTo>
                  <a:pt x="2013148" y="0"/>
                </a:lnTo>
                <a:lnTo>
                  <a:pt x="2013148" y="368424"/>
                </a:lnTo>
                <a:lnTo>
                  <a:pt x="1105818" y="367854"/>
                </a:lnTo>
                <a:lnTo>
                  <a:pt x="1001043" y="447229"/>
                </a:lnTo>
                <a:lnTo>
                  <a:pt x="888330" y="366266"/>
                </a:lnTo>
                <a:lnTo>
                  <a:pt x="0" y="368424"/>
                </a:lnTo>
                <a:lnTo>
                  <a:pt x="0" y="0"/>
                </a:lnTo>
                <a:close/>
              </a:path>
            </a:pathLst>
          </a:custGeom>
          <a:gradFill flip="none" rotWithShape="1">
            <a:gsLst>
              <a:gs pos="0">
                <a:srgbClr val="C00000"/>
              </a:gs>
              <a:gs pos="62000">
                <a:srgbClr val="FF0000"/>
              </a:gs>
              <a:gs pos="100000">
                <a:srgbClr val="C00000"/>
              </a:gs>
            </a:gsLst>
            <a:lin ang="5400000" scaled="1"/>
            <a:tileRect/>
          </a:gradFill>
          <a:ln w="28575">
            <a:gradFill>
              <a:gsLst>
                <a:gs pos="50000">
                  <a:srgbClr val="FFFF00"/>
                </a:gs>
                <a:gs pos="0">
                  <a:srgbClr val="FFA000"/>
                </a:gs>
                <a:gs pos="100000">
                  <a:srgbClr val="FFA000"/>
                </a:gs>
              </a:gsLst>
              <a:lin ang="1800000" scaled="0"/>
            </a:gradFill>
          </a:ln>
          <a:effectLst>
            <a:outerShdw blurRad="203200" dist="101600" dir="2700000" algn="tl"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solidFill>
                <a:prstClr val="white"/>
              </a:solidFill>
            </a:endParaRPr>
          </a:p>
        </p:txBody>
      </p:sp>
      <p:sp>
        <p:nvSpPr>
          <p:cNvPr id="70668" name="文本框 69"/>
          <p:cNvSpPr txBox="1">
            <a:spLocks noChangeArrowheads="1"/>
          </p:cNvSpPr>
          <p:nvPr/>
        </p:nvSpPr>
        <p:spPr bwMode="auto">
          <a:xfrm>
            <a:off x="3722688" y="3941763"/>
            <a:ext cx="2227262"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1200" b="1">
                <a:solidFill>
                  <a:schemeClr val="bg1"/>
                </a:solidFill>
                <a:latin typeface="微软雅黑" panose="020B0503020204020204" pitchFamily="34" charset="-122"/>
                <a:ea typeface="微软雅黑" panose="020B0503020204020204" pitchFamily="34" charset="-122"/>
              </a:rPr>
              <a:t>新发展理念</a:t>
            </a:r>
            <a:endParaRPr lang="zh-CN" altLang="en-US" sz="1200" b="1">
              <a:solidFill>
                <a:schemeClr val="bg1"/>
              </a:solidFill>
            </a:endParaRPr>
          </a:p>
        </p:txBody>
      </p:sp>
      <p:sp>
        <p:nvSpPr>
          <p:cNvPr id="27" name="矩形 2"/>
          <p:cNvSpPr/>
          <p:nvPr/>
        </p:nvSpPr>
        <p:spPr>
          <a:xfrm>
            <a:off x="5947791" y="3850799"/>
            <a:ext cx="2512504" cy="558163"/>
          </a:xfrm>
          <a:custGeom>
            <a:avLst/>
            <a:gdLst>
              <a:gd name="connsiteX0" fmla="*/ 0 w 2013148"/>
              <a:gd name="connsiteY0" fmla="*/ 0 h 368424"/>
              <a:gd name="connsiteX1" fmla="*/ 2013148 w 2013148"/>
              <a:gd name="connsiteY1" fmla="*/ 0 h 368424"/>
              <a:gd name="connsiteX2" fmla="*/ 2013148 w 2013148"/>
              <a:gd name="connsiteY2" fmla="*/ 368424 h 368424"/>
              <a:gd name="connsiteX3" fmla="*/ 0 w 2013148"/>
              <a:gd name="connsiteY3" fmla="*/ 368424 h 368424"/>
              <a:gd name="connsiteX4" fmla="*/ 0 w 2013148"/>
              <a:gd name="connsiteY4" fmla="*/ 0 h 368424"/>
              <a:gd name="connsiteX0" fmla="*/ 0 w 2013148"/>
              <a:gd name="connsiteY0" fmla="*/ 0 h 368424"/>
              <a:gd name="connsiteX1" fmla="*/ 2013148 w 2013148"/>
              <a:gd name="connsiteY1" fmla="*/ 0 h 368424"/>
              <a:gd name="connsiteX2" fmla="*/ 2013148 w 2013148"/>
              <a:gd name="connsiteY2" fmla="*/ 368424 h 368424"/>
              <a:gd name="connsiteX3" fmla="*/ 996280 w 2013148"/>
              <a:gd name="connsiteY3" fmla="*/ 366266 h 368424"/>
              <a:gd name="connsiteX4" fmla="*/ 0 w 2013148"/>
              <a:gd name="connsiteY4" fmla="*/ 368424 h 368424"/>
              <a:gd name="connsiteX5" fmla="*/ 0 w 2013148"/>
              <a:gd name="connsiteY5" fmla="*/ 0 h 368424"/>
              <a:gd name="connsiteX0" fmla="*/ 0 w 2013148"/>
              <a:gd name="connsiteY0" fmla="*/ 0 h 368424"/>
              <a:gd name="connsiteX1" fmla="*/ 2013148 w 2013148"/>
              <a:gd name="connsiteY1" fmla="*/ 0 h 368424"/>
              <a:gd name="connsiteX2" fmla="*/ 2013148 w 2013148"/>
              <a:gd name="connsiteY2" fmla="*/ 368424 h 368424"/>
              <a:gd name="connsiteX3" fmla="*/ 996280 w 2013148"/>
              <a:gd name="connsiteY3" fmla="*/ 366266 h 368424"/>
              <a:gd name="connsiteX4" fmla="*/ 888330 w 2013148"/>
              <a:gd name="connsiteY4" fmla="*/ 366266 h 368424"/>
              <a:gd name="connsiteX5" fmla="*/ 0 w 2013148"/>
              <a:gd name="connsiteY5" fmla="*/ 368424 h 368424"/>
              <a:gd name="connsiteX6" fmla="*/ 0 w 2013148"/>
              <a:gd name="connsiteY6" fmla="*/ 0 h 368424"/>
              <a:gd name="connsiteX0" fmla="*/ 0 w 2013148"/>
              <a:gd name="connsiteY0" fmla="*/ 0 h 368424"/>
              <a:gd name="connsiteX1" fmla="*/ 2013148 w 2013148"/>
              <a:gd name="connsiteY1" fmla="*/ 0 h 368424"/>
              <a:gd name="connsiteX2" fmla="*/ 2013148 w 2013148"/>
              <a:gd name="connsiteY2" fmla="*/ 368424 h 368424"/>
              <a:gd name="connsiteX3" fmla="*/ 1105818 w 2013148"/>
              <a:gd name="connsiteY3" fmla="*/ 367854 h 368424"/>
              <a:gd name="connsiteX4" fmla="*/ 996280 w 2013148"/>
              <a:gd name="connsiteY4" fmla="*/ 366266 h 368424"/>
              <a:gd name="connsiteX5" fmla="*/ 888330 w 2013148"/>
              <a:gd name="connsiteY5" fmla="*/ 366266 h 368424"/>
              <a:gd name="connsiteX6" fmla="*/ 0 w 2013148"/>
              <a:gd name="connsiteY6" fmla="*/ 368424 h 368424"/>
              <a:gd name="connsiteX7" fmla="*/ 0 w 2013148"/>
              <a:gd name="connsiteY7" fmla="*/ 0 h 368424"/>
              <a:gd name="connsiteX0" fmla="*/ 0 w 2013148"/>
              <a:gd name="connsiteY0" fmla="*/ 0 h 444847"/>
              <a:gd name="connsiteX1" fmla="*/ 2013148 w 2013148"/>
              <a:gd name="connsiteY1" fmla="*/ 0 h 444847"/>
              <a:gd name="connsiteX2" fmla="*/ 2013148 w 2013148"/>
              <a:gd name="connsiteY2" fmla="*/ 368424 h 444847"/>
              <a:gd name="connsiteX3" fmla="*/ 1105818 w 2013148"/>
              <a:gd name="connsiteY3" fmla="*/ 367854 h 444847"/>
              <a:gd name="connsiteX4" fmla="*/ 991518 w 2013148"/>
              <a:gd name="connsiteY4" fmla="*/ 444847 h 444847"/>
              <a:gd name="connsiteX5" fmla="*/ 888330 w 2013148"/>
              <a:gd name="connsiteY5" fmla="*/ 366266 h 444847"/>
              <a:gd name="connsiteX6" fmla="*/ 0 w 2013148"/>
              <a:gd name="connsiteY6" fmla="*/ 368424 h 444847"/>
              <a:gd name="connsiteX7" fmla="*/ 0 w 2013148"/>
              <a:gd name="connsiteY7" fmla="*/ 0 h 444847"/>
              <a:gd name="connsiteX0" fmla="*/ 0 w 2013148"/>
              <a:gd name="connsiteY0" fmla="*/ 0 h 447229"/>
              <a:gd name="connsiteX1" fmla="*/ 2013148 w 2013148"/>
              <a:gd name="connsiteY1" fmla="*/ 0 h 447229"/>
              <a:gd name="connsiteX2" fmla="*/ 2013148 w 2013148"/>
              <a:gd name="connsiteY2" fmla="*/ 368424 h 447229"/>
              <a:gd name="connsiteX3" fmla="*/ 1105818 w 2013148"/>
              <a:gd name="connsiteY3" fmla="*/ 367854 h 447229"/>
              <a:gd name="connsiteX4" fmla="*/ 1001043 w 2013148"/>
              <a:gd name="connsiteY4" fmla="*/ 447229 h 447229"/>
              <a:gd name="connsiteX5" fmla="*/ 888330 w 2013148"/>
              <a:gd name="connsiteY5" fmla="*/ 366266 h 447229"/>
              <a:gd name="connsiteX6" fmla="*/ 0 w 2013148"/>
              <a:gd name="connsiteY6" fmla="*/ 368424 h 447229"/>
              <a:gd name="connsiteX7" fmla="*/ 0 w 2013148"/>
              <a:gd name="connsiteY7" fmla="*/ 0 h 4472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13148" h="447229">
                <a:moveTo>
                  <a:pt x="0" y="0"/>
                </a:moveTo>
                <a:lnTo>
                  <a:pt x="2013148" y="0"/>
                </a:lnTo>
                <a:lnTo>
                  <a:pt x="2013148" y="368424"/>
                </a:lnTo>
                <a:lnTo>
                  <a:pt x="1105818" y="367854"/>
                </a:lnTo>
                <a:lnTo>
                  <a:pt x="1001043" y="447229"/>
                </a:lnTo>
                <a:lnTo>
                  <a:pt x="888330" y="366266"/>
                </a:lnTo>
                <a:lnTo>
                  <a:pt x="0" y="368424"/>
                </a:lnTo>
                <a:lnTo>
                  <a:pt x="0" y="0"/>
                </a:lnTo>
                <a:close/>
              </a:path>
            </a:pathLst>
          </a:custGeom>
          <a:gradFill flip="none" rotWithShape="1">
            <a:gsLst>
              <a:gs pos="0">
                <a:srgbClr val="C00000"/>
              </a:gs>
              <a:gs pos="62000">
                <a:srgbClr val="FF0000"/>
              </a:gs>
              <a:gs pos="100000">
                <a:srgbClr val="C00000"/>
              </a:gs>
            </a:gsLst>
            <a:lin ang="5400000" scaled="1"/>
            <a:tileRect/>
          </a:gradFill>
          <a:ln w="28575">
            <a:gradFill>
              <a:gsLst>
                <a:gs pos="50000">
                  <a:srgbClr val="FFFF00"/>
                </a:gs>
                <a:gs pos="0">
                  <a:srgbClr val="FFA000"/>
                </a:gs>
                <a:gs pos="100000">
                  <a:srgbClr val="FFA000"/>
                </a:gs>
              </a:gsLst>
              <a:lin ang="1800000" scaled="0"/>
            </a:gradFill>
          </a:ln>
          <a:effectLst>
            <a:outerShdw blurRad="203200" dist="101600" dir="2700000" algn="tl"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solidFill>
                <a:prstClr val="white"/>
              </a:solidFill>
            </a:endParaRPr>
          </a:p>
        </p:txBody>
      </p:sp>
      <p:sp>
        <p:nvSpPr>
          <p:cNvPr id="70672" name="文本框 69"/>
          <p:cNvSpPr txBox="1">
            <a:spLocks noChangeArrowheads="1"/>
          </p:cNvSpPr>
          <p:nvPr/>
        </p:nvSpPr>
        <p:spPr bwMode="auto">
          <a:xfrm>
            <a:off x="6230938" y="3941763"/>
            <a:ext cx="2227262" cy="296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1217613">
              <a:defRPr>
                <a:solidFill>
                  <a:schemeClr val="tx1"/>
                </a:solidFill>
                <a:latin typeface="Calibri" panose="020F0502020204030204" pitchFamily="34" charset="0"/>
                <a:ea typeface="宋体" panose="02010600030101010101" pitchFamily="2" charset="-122"/>
              </a:defRPr>
            </a:lvl1pPr>
            <a:lvl2pPr marL="742950" indent="-285750" defTabSz="1217613">
              <a:defRPr>
                <a:solidFill>
                  <a:schemeClr val="tx1"/>
                </a:solidFill>
                <a:latin typeface="Calibri" panose="020F0502020204030204" pitchFamily="34" charset="0"/>
                <a:ea typeface="宋体" panose="02010600030101010101" pitchFamily="2" charset="-122"/>
              </a:defRPr>
            </a:lvl2pPr>
            <a:lvl3pPr marL="1143000" indent="-228600" defTabSz="1217613">
              <a:defRPr>
                <a:solidFill>
                  <a:schemeClr val="tx1"/>
                </a:solidFill>
                <a:latin typeface="Calibri" panose="020F0502020204030204" pitchFamily="34" charset="0"/>
                <a:ea typeface="宋体" panose="02010600030101010101" pitchFamily="2" charset="-122"/>
              </a:defRPr>
            </a:lvl3pPr>
            <a:lvl4pPr marL="1600200" indent="-228600" defTabSz="1217613">
              <a:defRPr>
                <a:solidFill>
                  <a:schemeClr val="tx1"/>
                </a:solidFill>
                <a:latin typeface="Calibri" panose="020F0502020204030204" pitchFamily="34" charset="0"/>
                <a:ea typeface="宋体" panose="02010600030101010101" pitchFamily="2" charset="-122"/>
              </a:defRPr>
            </a:lvl4pPr>
            <a:lvl5pPr marL="2057400" indent="-228600" defTabSz="1217613">
              <a:defRPr>
                <a:solidFill>
                  <a:schemeClr val="tx1"/>
                </a:solidFill>
                <a:latin typeface="Calibri" panose="020F0502020204030204" pitchFamily="34" charset="0"/>
                <a:ea typeface="宋体" panose="02010600030101010101" pitchFamily="2" charset="-122"/>
              </a:defRPr>
            </a:lvl5pPr>
            <a:lvl6pPr marL="2514600" indent="-228600" defTabSz="1217613"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defTabSz="1217613"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defTabSz="1217613"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defTabSz="1217613"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lnSpc>
                <a:spcPts val="1600"/>
              </a:lnSpc>
            </a:pPr>
            <a:r>
              <a:rPr lang="zh-CN" altLang="en-US" sz="1200" b="1">
                <a:solidFill>
                  <a:schemeClr val="bg1"/>
                </a:solidFill>
                <a:latin typeface="微软雅黑" panose="020B0503020204020204" pitchFamily="34" charset="-122"/>
                <a:ea typeface="微软雅黑" panose="020B0503020204020204" pitchFamily="34" charset="-122"/>
              </a:rPr>
              <a:t>实现中华民族伟大复兴</a:t>
            </a:r>
            <a:endParaRPr lang="zh-CN" altLang="en-US" sz="1200" b="1">
              <a:solidFill>
                <a:schemeClr val="bg1"/>
              </a:solidFill>
              <a:latin typeface="Arial" panose="020B0604020202020204" pitchFamily="34" charset="0"/>
              <a:ea typeface="微软雅黑" panose="020B0503020204020204" pitchFamily="34" charset="-122"/>
              <a:cs typeface="Arial" panose="020B0604020202020204" pitchFamily="34" charset="0"/>
            </a:endParaRPr>
          </a:p>
        </p:txBody>
      </p:sp>
      <p:sp>
        <p:nvSpPr>
          <p:cNvPr id="30" name="矩形 2"/>
          <p:cNvSpPr/>
          <p:nvPr/>
        </p:nvSpPr>
        <p:spPr>
          <a:xfrm flipV="1">
            <a:off x="8460296" y="3754153"/>
            <a:ext cx="2512504" cy="556026"/>
          </a:xfrm>
          <a:custGeom>
            <a:avLst/>
            <a:gdLst>
              <a:gd name="connsiteX0" fmla="*/ 0 w 2013148"/>
              <a:gd name="connsiteY0" fmla="*/ 0 h 368424"/>
              <a:gd name="connsiteX1" fmla="*/ 2013148 w 2013148"/>
              <a:gd name="connsiteY1" fmla="*/ 0 h 368424"/>
              <a:gd name="connsiteX2" fmla="*/ 2013148 w 2013148"/>
              <a:gd name="connsiteY2" fmla="*/ 368424 h 368424"/>
              <a:gd name="connsiteX3" fmla="*/ 0 w 2013148"/>
              <a:gd name="connsiteY3" fmla="*/ 368424 h 368424"/>
              <a:gd name="connsiteX4" fmla="*/ 0 w 2013148"/>
              <a:gd name="connsiteY4" fmla="*/ 0 h 368424"/>
              <a:gd name="connsiteX0" fmla="*/ 0 w 2013148"/>
              <a:gd name="connsiteY0" fmla="*/ 0 h 368424"/>
              <a:gd name="connsiteX1" fmla="*/ 2013148 w 2013148"/>
              <a:gd name="connsiteY1" fmla="*/ 0 h 368424"/>
              <a:gd name="connsiteX2" fmla="*/ 2013148 w 2013148"/>
              <a:gd name="connsiteY2" fmla="*/ 368424 h 368424"/>
              <a:gd name="connsiteX3" fmla="*/ 996280 w 2013148"/>
              <a:gd name="connsiteY3" fmla="*/ 366266 h 368424"/>
              <a:gd name="connsiteX4" fmla="*/ 0 w 2013148"/>
              <a:gd name="connsiteY4" fmla="*/ 368424 h 368424"/>
              <a:gd name="connsiteX5" fmla="*/ 0 w 2013148"/>
              <a:gd name="connsiteY5" fmla="*/ 0 h 368424"/>
              <a:gd name="connsiteX0" fmla="*/ 0 w 2013148"/>
              <a:gd name="connsiteY0" fmla="*/ 0 h 368424"/>
              <a:gd name="connsiteX1" fmla="*/ 2013148 w 2013148"/>
              <a:gd name="connsiteY1" fmla="*/ 0 h 368424"/>
              <a:gd name="connsiteX2" fmla="*/ 2013148 w 2013148"/>
              <a:gd name="connsiteY2" fmla="*/ 368424 h 368424"/>
              <a:gd name="connsiteX3" fmla="*/ 996280 w 2013148"/>
              <a:gd name="connsiteY3" fmla="*/ 366266 h 368424"/>
              <a:gd name="connsiteX4" fmla="*/ 888330 w 2013148"/>
              <a:gd name="connsiteY4" fmla="*/ 366266 h 368424"/>
              <a:gd name="connsiteX5" fmla="*/ 0 w 2013148"/>
              <a:gd name="connsiteY5" fmla="*/ 368424 h 368424"/>
              <a:gd name="connsiteX6" fmla="*/ 0 w 2013148"/>
              <a:gd name="connsiteY6" fmla="*/ 0 h 368424"/>
              <a:gd name="connsiteX0" fmla="*/ 0 w 2013148"/>
              <a:gd name="connsiteY0" fmla="*/ 0 h 368424"/>
              <a:gd name="connsiteX1" fmla="*/ 2013148 w 2013148"/>
              <a:gd name="connsiteY1" fmla="*/ 0 h 368424"/>
              <a:gd name="connsiteX2" fmla="*/ 2013148 w 2013148"/>
              <a:gd name="connsiteY2" fmla="*/ 368424 h 368424"/>
              <a:gd name="connsiteX3" fmla="*/ 1105818 w 2013148"/>
              <a:gd name="connsiteY3" fmla="*/ 367854 h 368424"/>
              <a:gd name="connsiteX4" fmla="*/ 996280 w 2013148"/>
              <a:gd name="connsiteY4" fmla="*/ 366266 h 368424"/>
              <a:gd name="connsiteX5" fmla="*/ 888330 w 2013148"/>
              <a:gd name="connsiteY5" fmla="*/ 366266 h 368424"/>
              <a:gd name="connsiteX6" fmla="*/ 0 w 2013148"/>
              <a:gd name="connsiteY6" fmla="*/ 368424 h 368424"/>
              <a:gd name="connsiteX7" fmla="*/ 0 w 2013148"/>
              <a:gd name="connsiteY7" fmla="*/ 0 h 368424"/>
              <a:gd name="connsiteX0" fmla="*/ 0 w 2013148"/>
              <a:gd name="connsiteY0" fmla="*/ 0 h 444847"/>
              <a:gd name="connsiteX1" fmla="*/ 2013148 w 2013148"/>
              <a:gd name="connsiteY1" fmla="*/ 0 h 444847"/>
              <a:gd name="connsiteX2" fmla="*/ 2013148 w 2013148"/>
              <a:gd name="connsiteY2" fmla="*/ 368424 h 444847"/>
              <a:gd name="connsiteX3" fmla="*/ 1105818 w 2013148"/>
              <a:gd name="connsiteY3" fmla="*/ 367854 h 444847"/>
              <a:gd name="connsiteX4" fmla="*/ 991518 w 2013148"/>
              <a:gd name="connsiteY4" fmla="*/ 444847 h 444847"/>
              <a:gd name="connsiteX5" fmla="*/ 888330 w 2013148"/>
              <a:gd name="connsiteY5" fmla="*/ 366266 h 444847"/>
              <a:gd name="connsiteX6" fmla="*/ 0 w 2013148"/>
              <a:gd name="connsiteY6" fmla="*/ 368424 h 444847"/>
              <a:gd name="connsiteX7" fmla="*/ 0 w 2013148"/>
              <a:gd name="connsiteY7" fmla="*/ 0 h 444847"/>
              <a:gd name="connsiteX0" fmla="*/ 0 w 2013148"/>
              <a:gd name="connsiteY0" fmla="*/ 0 h 447229"/>
              <a:gd name="connsiteX1" fmla="*/ 2013148 w 2013148"/>
              <a:gd name="connsiteY1" fmla="*/ 0 h 447229"/>
              <a:gd name="connsiteX2" fmla="*/ 2013148 w 2013148"/>
              <a:gd name="connsiteY2" fmla="*/ 368424 h 447229"/>
              <a:gd name="connsiteX3" fmla="*/ 1105818 w 2013148"/>
              <a:gd name="connsiteY3" fmla="*/ 367854 h 447229"/>
              <a:gd name="connsiteX4" fmla="*/ 1001043 w 2013148"/>
              <a:gd name="connsiteY4" fmla="*/ 447229 h 447229"/>
              <a:gd name="connsiteX5" fmla="*/ 888330 w 2013148"/>
              <a:gd name="connsiteY5" fmla="*/ 366266 h 447229"/>
              <a:gd name="connsiteX6" fmla="*/ 0 w 2013148"/>
              <a:gd name="connsiteY6" fmla="*/ 368424 h 447229"/>
              <a:gd name="connsiteX7" fmla="*/ 0 w 2013148"/>
              <a:gd name="connsiteY7" fmla="*/ 0 h 4472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13148" h="447229">
                <a:moveTo>
                  <a:pt x="0" y="0"/>
                </a:moveTo>
                <a:lnTo>
                  <a:pt x="2013148" y="0"/>
                </a:lnTo>
                <a:lnTo>
                  <a:pt x="2013148" y="368424"/>
                </a:lnTo>
                <a:lnTo>
                  <a:pt x="1105818" y="367854"/>
                </a:lnTo>
                <a:lnTo>
                  <a:pt x="1001043" y="447229"/>
                </a:lnTo>
                <a:lnTo>
                  <a:pt x="888330" y="366266"/>
                </a:lnTo>
                <a:lnTo>
                  <a:pt x="0" y="368424"/>
                </a:lnTo>
                <a:lnTo>
                  <a:pt x="0" y="0"/>
                </a:lnTo>
                <a:close/>
              </a:path>
            </a:pathLst>
          </a:custGeom>
          <a:gradFill flip="none" rotWithShape="1">
            <a:gsLst>
              <a:gs pos="0">
                <a:srgbClr val="C00000"/>
              </a:gs>
              <a:gs pos="62000">
                <a:srgbClr val="FF0000"/>
              </a:gs>
              <a:gs pos="100000">
                <a:srgbClr val="C00000"/>
              </a:gs>
            </a:gsLst>
            <a:lin ang="5400000" scaled="1"/>
            <a:tileRect/>
          </a:gradFill>
          <a:ln w="28575">
            <a:gradFill>
              <a:gsLst>
                <a:gs pos="50000">
                  <a:srgbClr val="FFFF00"/>
                </a:gs>
                <a:gs pos="0">
                  <a:srgbClr val="FFA000"/>
                </a:gs>
                <a:gs pos="100000">
                  <a:srgbClr val="FFA000"/>
                </a:gs>
              </a:gsLst>
              <a:lin ang="1800000" scaled="0"/>
            </a:gradFill>
          </a:ln>
          <a:effectLst>
            <a:outerShdw blurRad="203200" dist="101600" dir="2700000" algn="tl"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solidFill>
                <a:prstClr val="white"/>
              </a:solidFill>
            </a:endParaRPr>
          </a:p>
        </p:txBody>
      </p:sp>
      <p:sp>
        <p:nvSpPr>
          <p:cNvPr id="70676" name="文本框 69"/>
          <p:cNvSpPr txBox="1">
            <a:spLocks noChangeArrowheads="1"/>
          </p:cNvSpPr>
          <p:nvPr/>
        </p:nvSpPr>
        <p:spPr bwMode="auto">
          <a:xfrm>
            <a:off x="8823325" y="3941763"/>
            <a:ext cx="2225675" cy="296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1217613">
              <a:defRPr>
                <a:solidFill>
                  <a:schemeClr val="tx1"/>
                </a:solidFill>
                <a:latin typeface="Calibri" panose="020F0502020204030204" pitchFamily="34" charset="0"/>
                <a:ea typeface="宋体" panose="02010600030101010101" pitchFamily="2" charset="-122"/>
              </a:defRPr>
            </a:lvl1pPr>
            <a:lvl2pPr marL="742950" indent="-285750" defTabSz="1217613">
              <a:defRPr>
                <a:solidFill>
                  <a:schemeClr val="tx1"/>
                </a:solidFill>
                <a:latin typeface="Calibri" panose="020F0502020204030204" pitchFamily="34" charset="0"/>
                <a:ea typeface="宋体" panose="02010600030101010101" pitchFamily="2" charset="-122"/>
              </a:defRPr>
            </a:lvl2pPr>
            <a:lvl3pPr marL="1143000" indent="-228600" defTabSz="1217613">
              <a:defRPr>
                <a:solidFill>
                  <a:schemeClr val="tx1"/>
                </a:solidFill>
                <a:latin typeface="Calibri" panose="020F0502020204030204" pitchFamily="34" charset="0"/>
                <a:ea typeface="宋体" panose="02010600030101010101" pitchFamily="2" charset="-122"/>
              </a:defRPr>
            </a:lvl3pPr>
            <a:lvl4pPr marL="1600200" indent="-228600" defTabSz="1217613">
              <a:defRPr>
                <a:solidFill>
                  <a:schemeClr val="tx1"/>
                </a:solidFill>
                <a:latin typeface="Calibri" panose="020F0502020204030204" pitchFamily="34" charset="0"/>
                <a:ea typeface="宋体" panose="02010600030101010101" pitchFamily="2" charset="-122"/>
              </a:defRPr>
            </a:lvl4pPr>
            <a:lvl5pPr marL="2057400" indent="-228600" defTabSz="1217613">
              <a:defRPr>
                <a:solidFill>
                  <a:schemeClr val="tx1"/>
                </a:solidFill>
                <a:latin typeface="Calibri" panose="020F0502020204030204" pitchFamily="34" charset="0"/>
                <a:ea typeface="宋体" panose="02010600030101010101" pitchFamily="2" charset="-122"/>
              </a:defRPr>
            </a:lvl5pPr>
            <a:lvl6pPr marL="2514600" indent="-228600" defTabSz="1217613"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defTabSz="1217613"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defTabSz="1217613"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defTabSz="1217613"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lnSpc>
                <a:spcPts val="1600"/>
              </a:lnSpc>
            </a:pPr>
            <a:r>
              <a:rPr lang="zh-CN" altLang="en-US" sz="1200" b="1">
                <a:solidFill>
                  <a:schemeClr val="bg1"/>
                </a:solidFill>
                <a:latin typeface="微软雅黑" panose="020B0503020204020204" pitchFamily="34" charset="-122"/>
                <a:ea typeface="微软雅黑" panose="020B0503020204020204" pitchFamily="34" charset="-122"/>
              </a:rPr>
              <a:t>促进人类和平发展的崇高事业</a:t>
            </a:r>
            <a:endParaRPr lang="zh-CN" altLang="en-US" sz="1200" b="1">
              <a:solidFill>
                <a:schemeClr val="bg1"/>
              </a:solidFill>
              <a:latin typeface="Arial" panose="020B0604020202020204" pitchFamily="34" charset="0"/>
              <a:ea typeface="微软雅黑" panose="020B0503020204020204" pitchFamily="34" charset="-122"/>
              <a:cs typeface="Arial" panose="020B0604020202020204" pitchFamily="34" charset="0"/>
            </a:endParaRPr>
          </a:p>
        </p:txBody>
      </p:sp>
      <p:sp>
        <p:nvSpPr>
          <p:cNvPr id="36" name="矩形 35"/>
          <p:cNvSpPr/>
          <p:nvPr/>
        </p:nvSpPr>
        <p:spPr>
          <a:xfrm>
            <a:off x="1681622" y="2766865"/>
            <a:ext cx="970744" cy="572831"/>
          </a:xfrm>
          <a:prstGeom prst="rect">
            <a:avLst/>
          </a:prstGeom>
          <a:gradFill flip="none" rotWithShape="1">
            <a:gsLst>
              <a:gs pos="0">
                <a:srgbClr val="C00000"/>
              </a:gs>
              <a:gs pos="62000">
                <a:srgbClr val="FF0000"/>
              </a:gs>
              <a:gs pos="100000">
                <a:srgbClr val="C00000"/>
              </a:gs>
            </a:gsLst>
            <a:lin ang="5400000" scaled="1"/>
            <a:tileRect/>
          </a:gradFill>
          <a:ln w="28575">
            <a:gradFill>
              <a:gsLst>
                <a:gs pos="50000">
                  <a:srgbClr val="FFFF00"/>
                </a:gs>
                <a:gs pos="0">
                  <a:srgbClr val="FFA000"/>
                </a:gs>
                <a:gs pos="100000">
                  <a:srgbClr val="FFA000"/>
                </a:gs>
              </a:gsLst>
              <a:lin ang="1800000" scaled="0"/>
            </a:gradFill>
          </a:ln>
          <a:effectLst>
            <a:outerShdw blurRad="203200" dist="101600" dir="2700000" algn="tl"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solidFill>
                <a:prstClr val="white"/>
              </a:solidFill>
            </a:endParaRPr>
          </a:p>
        </p:txBody>
      </p:sp>
      <p:sp>
        <p:nvSpPr>
          <p:cNvPr id="70680" name="文本框 36"/>
          <p:cNvSpPr txBox="1">
            <a:spLocks noChangeArrowheads="1"/>
          </p:cNvSpPr>
          <p:nvPr/>
        </p:nvSpPr>
        <p:spPr bwMode="auto">
          <a:xfrm>
            <a:off x="1892300" y="2803525"/>
            <a:ext cx="760413"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1217613">
              <a:defRPr>
                <a:solidFill>
                  <a:schemeClr val="tx1"/>
                </a:solidFill>
                <a:latin typeface="Calibri" panose="020F0502020204030204" pitchFamily="34" charset="0"/>
                <a:ea typeface="宋体" panose="02010600030101010101" pitchFamily="2" charset="-122"/>
              </a:defRPr>
            </a:lvl1pPr>
            <a:lvl2pPr marL="742950" indent="-285750" defTabSz="1217613">
              <a:defRPr>
                <a:solidFill>
                  <a:schemeClr val="tx1"/>
                </a:solidFill>
                <a:latin typeface="Calibri" panose="020F0502020204030204" pitchFamily="34" charset="0"/>
                <a:ea typeface="宋体" panose="02010600030101010101" pitchFamily="2" charset="-122"/>
              </a:defRPr>
            </a:lvl2pPr>
            <a:lvl3pPr marL="1143000" indent="-228600" defTabSz="1217613">
              <a:defRPr>
                <a:solidFill>
                  <a:schemeClr val="tx1"/>
                </a:solidFill>
                <a:latin typeface="Calibri" panose="020F0502020204030204" pitchFamily="34" charset="0"/>
                <a:ea typeface="宋体" panose="02010600030101010101" pitchFamily="2" charset="-122"/>
              </a:defRPr>
            </a:lvl3pPr>
            <a:lvl4pPr marL="1600200" indent="-228600" defTabSz="1217613">
              <a:defRPr>
                <a:solidFill>
                  <a:schemeClr val="tx1"/>
                </a:solidFill>
                <a:latin typeface="Calibri" panose="020F0502020204030204" pitchFamily="34" charset="0"/>
                <a:ea typeface="宋体" panose="02010600030101010101" pitchFamily="2" charset="-122"/>
              </a:defRPr>
            </a:lvl4pPr>
            <a:lvl5pPr marL="2057400" indent="-228600" defTabSz="1217613">
              <a:defRPr>
                <a:solidFill>
                  <a:schemeClr val="tx1"/>
                </a:solidFill>
                <a:latin typeface="Calibri" panose="020F0502020204030204" pitchFamily="34" charset="0"/>
                <a:ea typeface="宋体" panose="02010600030101010101" pitchFamily="2" charset="-122"/>
              </a:defRPr>
            </a:lvl5pPr>
            <a:lvl6pPr marL="2514600" indent="-228600" defTabSz="1217613"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defTabSz="1217613"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defTabSz="1217613"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defTabSz="1217613"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r>
              <a:rPr lang="en-US" altLang="zh-CN" sz="2800">
                <a:solidFill>
                  <a:schemeClr val="bg1"/>
                </a:solidFill>
                <a:latin typeface="Impact" panose="020B0806030902050204" pitchFamily="34" charset="0"/>
                <a:ea typeface="方正兰亭刊黑_GBK"/>
                <a:cs typeface="方正兰亭刊黑_GBK"/>
              </a:rPr>
              <a:t>01</a:t>
            </a:r>
            <a:endParaRPr lang="zh-CN" altLang="en-US" sz="2800">
              <a:solidFill>
                <a:schemeClr val="bg1"/>
              </a:solidFill>
              <a:latin typeface="Impact" panose="020B0806030902050204" pitchFamily="34" charset="0"/>
              <a:ea typeface="方正兰亭刊黑_GBK"/>
              <a:cs typeface="方正兰亭刊黑_GBK"/>
            </a:endParaRPr>
          </a:p>
        </p:txBody>
      </p:sp>
      <p:sp>
        <p:nvSpPr>
          <p:cNvPr id="40" name="矩形 39"/>
          <p:cNvSpPr/>
          <p:nvPr/>
        </p:nvSpPr>
        <p:spPr>
          <a:xfrm>
            <a:off x="4173274" y="4678399"/>
            <a:ext cx="970744" cy="572831"/>
          </a:xfrm>
          <a:prstGeom prst="rect">
            <a:avLst/>
          </a:prstGeom>
          <a:gradFill flip="none" rotWithShape="1">
            <a:gsLst>
              <a:gs pos="0">
                <a:srgbClr val="C00000"/>
              </a:gs>
              <a:gs pos="62000">
                <a:srgbClr val="FF0000"/>
              </a:gs>
              <a:gs pos="100000">
                <a:srgbClr val="C00000"/>
              </a:gs>
            </a:gsLst>
            <a:lin ang="5400000" scaled="1"/>
            <a:tileRect/>
          </a:gradFill>
          <a:ln w="28575">
            <a:gradFill>
              <a:gsLst>
                <a:gs pos="50000">
                  <a:srgbClr val="FFFF00"/>
                </a:gs>
                <a:gs pos="0">
                  <a:srgbClr val="FFA000"/>
                </a:gs>
                <a:gs pos="100000">
                  <a:srgbClr val="FFA000"/>
                </a:gs>
              </a:gsLst>
              <a:lin ang="1800000" scaled="0"/>
            </a:gradFill>
          </a:ln>
          <a:effectLst>
            <a:outerShdw blurRad="203200" dist="101600" dir="2700000" algn="tl"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solidFill>
                <a:prstClr val="white"/>
              </a:solidFill>
            </a:endParaRPr>
          </a:p>
        </p:txBody>
      </p:sp>
      <p:sp>
        <p:nvSpPr>
          <p:cNvPr id="70684" name="文本框 40"/>
          <p:cNvSpPr txBox="1">
            <a:spLocks noChangeArrowheads="1"/>
          </p:cNvSpPr>
          <p:nvPr/>
        </p:nvSpPr>
        <p:spPr bwMode="auto">
          <a:xfrm>
            <a:off x="4368800" y="4710113"/>
            <a:ext cx="7620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1217613">
              <a:defRPr>
                <a:solidFill>
                  <a:schemeClr val="tx1"/>
                </a:solidFill>
                <a:latin typeface="Calibri" panose="020F0502020204030204" pitchFamily="34" charset="0"/>
                <a:ea typeface="宋体" panose="02010600030101010101" pitchFamily="2" charset="-122"/>
              </a:defRPr>
            </a:lvl1pPr>
            <a:lvl2pPr marL="742950" indent="-285750" defTabSz="1217613">
              <a:defRPr>
                <a:solidFill>
                  <a:schemeClr val="tx1"/>
                </a:solidFill>
                <a:latin typeface="Calibri" panose="020F0502020204030204" pitchFamily="34" charset="0"/>
                <a:ea typeface="宋体" panose="02010600030101010101" pitchFamily="2" charset="-122"/>
              </a:defRPr>
            </a:lvl2pPr>
            <a:lvl3pPr marL="1143000" indent="-228600" defTabSz="1217613">
              <a:defRPr>
                <a:solidFill>
                  <a:schemeClr val="tx1"/>
                </a:solidFill>
                <a:latin typeface="Calibri" panose="020F0502020204030204" pitchFamily="34" charset="0"/>
                <a:ea typeface="宋体" panose="02010600030101010101" pitchFamily="2" charset="-122"/>
              </a:defRPr>
            </a:lvl3pPr>
            <a:lvl4pPr marL="1600200" indent="-228600" defTabSz="1217613">
              <a:defRPr>
                <a:solidFill>
                  <a:schemeClr val="tx1"/>
                </a:solidFill>
                <a:latin typeface="Calibri" panose="020F0502020204030204" pitchFamily="34" charset="0"/>
                <a:ea typeface="宋体" panose="02010600030101010101" pitchFamily="2" charset="-122"/>
              </a:defRPr>
            </a:lvl4pPr>
            <a:lvl5pPr marL="2057400" indent="-228600" defTabSz="1217613">
              <a:defRPr>
                <a:solidFill>
                  <a:schemeClr val="tx1"/>
                </a:solidFill>
                <a:latin typeface="Calibri" panose="020F0502020204030204" pitchFamily="34" charset="0"/>
                <a:ea typeface="宋体" panose="02010600030101010101" pitchFamily="2" charset="-122"/>
              </a:defRPr>
            </a:lvl5pPr>
            <a:lvl6pPr marL="2514600" indent="-228600" defTabSz="1217613"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defTabSz="1217613"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defTabSz="1217613"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defTabSz="1217613"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r>
              <a:rPr lang="en-US" altLang="zh-CN" sz="2800">
                <a:solidFill>
                  <a:schemeClr val="bg1"/>
                </a:solidFill>
                <a:latin typeface="Impact" panose="020B0806030902050204" pitchFamily="34" charset="0"/>
                <a:ea typeface="方正兰亭刊黑_GBK"/>
                <a:cs typeface="方正兰亭刊黑_GBK"/>
              </a:rPr>
              <a:t>02</a:t>
            </a:r>
            <a:endParaRPr lang="zh-CN" altLang="en-US" sz="2800">
              <a:solidFill>
                <a:schemeClr val="bg1"/>
              </a:solidFill>
              <a:latin typeface="Impact" panose="020B0806030902050204" pitchFamily="34" charset="0"/>
              <a:ea typeface="方正兰亭刊黑_GBK"/>
              <a:cs typeface="方正兰亭刊黑_GBK"/>
            </a:endParaRPr>
          </a:p>
        </p:txBody>
      </p:sp>
      <p:sp>
        <p:nvSpPr>
          <p:cNvPr id="44" name="矩形 43"/>
          <p:cNvSpPr/>
          <p:nvPr/>
        </p:nvSpPr>
        <p:spPr>
          <a:xfrm>
            <a:off x="6702967" y="2766865"/>
            <a:ext cx="970744" cy="572831"/>
          </a:xfrm>
          <a:prstGeom prst="rect">
            <a:avLst/>
          </a:prstGeom>
          <a:gradFill flip="none" rotWithShape="1">
            <a:gsLst>
              <a:gs pos="0">
                <a:srgbClr val="C00000"/>
              </a:gs>
              <a:gs pos="62000">
                <a:srgbClr val="FF0000"/>
              </a:gs>
              <a:gs pos="100000">
                <a:srgbClr val="C00000"/>
              </a:gs>
            </a:gsLst>
            <a:lin ang="5400000" scaled="1"/>
            <a:tileRect/>
          </a:gradFill>
          <a:ln w="28575">
            <a:gradFill>
              <a:gsLst>
                <a:gs pos="50000">
                  <a:srgbClr val="FFFF00"/>
                </a:gs>
                <a:gs pos="0">
                  <a:srgbClr val="FFA000"/>
                </a:gs>
                <a:gs pos="100000">
                  <a:srgbClr val="FFA000"/>
                </a:gs>
              </a:gsLst>
              <a:lin ang="1800000" scaled="0"/>
            </a:gradFill>
          </a:ln>
          <a:effectLst>
            <a:outerShdw blurRad="203200" dist="101600" dir="2700000" algn="tl"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solidFill>
                <a:prstClr val="white"/>
              </a:solidFill>
            </a:endParaRPr>
          </a:p>
        </p:txBody>
      </p:sp>
      <p:sp>
        <p:nvSpPr>
          <p:cNvPr id="70688" name="文本框 44"/>
          <p:cNvSpPr txBox="1">
            <a:spLocks noChangeArrowheads="1"/>
          </p:cNvSpPr>
          <p:nvPr/>
        </p:nvSpPr>
        <p:spPr bwMode="auto">
          <a:xfrm>
            <a:off x="6913563" y="2803525"/>
            <a:ext cx="760412"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1217613">
              <a:defRPr>
                <a:solidFill>
                  <a:schemeClr val="tx1"/>
                </a:solidFill>
                <a:latin typeface="Calibri" panose="020F0502020204030204" pitchFamily="34" charset="0"/>
                <a:ea typeface="宋体" panose="02010600030101010101" pitchFamily="2" charset="-122"/>
              </a:defRPr>
            </a:lvl1pPr>
            <a:lvl2pPr marL="742950" indent="-285750" defTabSz="1217613">
              <a:defRPr>
                <a:solidFill>
                  <a:schemeClr val="tx1"/>
                </a:solidFill>
                <a:latin typeface="Calibri" panose="020F0502020204030204" pitchFamily="34" charset="0"/>
                <a:ea typeface="宋体" panose="02010600030101010101" pitchFamily="2" charset="-122"/>
              </a:defRPr>
            </a:lvl2pPr>
            <a:lvl3pPr marL="1143000" indent="-228600" defTabSz="1217613">
              <a:defRPr>
                <a:solidFill>
                  <a:schemeClr val="tx1"/>
                </a:solidFill>
                <a:latin typeface="Calibri" panose="020F0502020204030204" pitchFamily="34" charset="0"/>
                <a:ea typeface="宋体" panose="02010600030101010101" pitchFamily="2" charset="-122"/>
              </a:defRPr>
            </a:lvl3pPr>
            <a:lvl4pPr marL="1600200" indent="-228600" defTabSz="1217613">
              <a:defRPr>
                <a:solidFill>
                  <a:schemeClr val="tx1"/>
                </a:solidFill>
                <a:latin typeface="Calibri" panose="020F0502020204030204" pitchFamily="34" charset="0"/>
                <a:ea typeface="宋体" panose="02010600030101010101" pitchFamily="2" charset="-122"/>
              </a:defRPr>
            </a:lvl4pPr>
            <a:lvl5pPr marL="2057400" indent="-228600" defTabSz="1217613">
              <a:defRPr>
                <a:solidFill>
                  <a:schemeClr val="tx1"/>
                </a:solidFill>
                <a:latin typeface="Calibri" panose="020F0502020204030204" pitchFamily="34" charset="0"/>
                <a:ea typeface="宋体" panose="02010600030101010101" pitchFamily="2" charset="-122"/>
              </a:defRPr>
            </a:lvl5pPr>
            <a:lvl6pPr marL="2514600" indent="-228600" defTabSz="1217613"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defTabSz="1217613"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defTabSz="1217613"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defTabSz="1217613"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r>
              <a:rPr lang="en-US" altLang="zh-CN" sz="2800">
                <a:solidFill>
                  <a:schemeClr val="bg1"/>
                </a:solidFill>
                <a:latin typeface="Impact" panose="020B0806030902050204" pitchFamily="34" charset="0"/>
                <a:ea typeface="方正兰亭刊黑_GBK"/>
                <a:cs typeface="方正兰亭刊黑_GBK"/>
              </a:rPr>
              <a:t>03</a:t>
            </a:r>
            <a:endParaRPr lang="zh-CN" altLang="en-US" sz="2800">
              <a:solidFill>
                <a:schemeClr val="bg1"/>
              </a:solidFill>
              <a:latin typeface="Impact" panose="020B0806030902050204" pitchFamily="34" charset="0"/>
              <a:ea typeface="方正兰亭刊黑_GBK"/>
              <a:cs typeface="方正兰亭刊黑_GBK"/>
            </a:endParaRPr>
          </a:p>
        </p:txBody>
      </p:sp>
      <p:grpSp>
        <p:nvGrpSpPr>
          <p:cNvPr id="70689" name="矩形 47"/>
          <p:cNvGrpSpPr>
            <a:grpSpLocks/>
          </p:cNvGrpSpPr>
          <p:nvPr/>
        </p:nvGrpSpPr>
        <p:grpSpPr bwMode="auto">
          <a:xfrm>
            <a:off x="9163050" y="4449763"/>
            <a:ext cx="1419225" cy="1017587"/>
            <a:chOff x="5772" y="2803"/>
            <a:chExt cx="894" cy="641"/>
          </a:xfrm>
        </p:grpSpPr>
        <p:pic>
          <p:nvPicPr>
            <p:cNvPr id="70696" name="矩形 47"/>
            <p:cNvPicPr>
              <a:picLocks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772" y="2803"/>
              <a:ext cx="894" cy="6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0697" name="Text Box 34"/>
            <p:cNvSpPr txBox="1">
              <a:spLocks noChangeArrowheads="1"/>
            </p:cNvSpPr>
            <p:nvPr/>
          </p:nvSpPr>
          <p:spPr bwMode="auto">
            <a:xfrm>
              <a:off x="5865" y="2894"/>
              <a:ext cx="611" cy="3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endParaRPr lang="zh-CN" altLang="en-US">
                <a:solidFill>
                  <a:srgbClr val="FFFFFF"/>
                </a:solidFill>
              </a:endParaRPr>
            </a:p>
          </p:txBody>
        </p:sp>
      </p:grpSp>
      <p:sp>
        <p:nvSpPr>
          <p:cNvPr id="70690" name="文本框 48"/>
          <p:cNvSpPr txBox="1">
            <a:spLocks noChangeArrowheads="1"/>
          </p:cNvSpPr>
          <p:nvPr/>
        </p:nvSpPr>
        <p:spPr bwMode="auto">
          <a:xfrm>
            <a:off x="9542463" y="4619625"/>
            <a:ext cx="666750" cy="52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1217613">
              <a:defRPr>
                <a:solidFill>
                  <a:schemeClr val="tx1"/>
                </a:solidFill>
                <a:latin typeface="Calibri" panose="020F0502020204030204" pitchFamily="34" charset="0"/>
                <a:ea typeface="宋体" panose="02010600030101010101" pitchFamily="2" charset="-122"/>
              </a:defRPr>
            </a:lvl1pPr>
            <a:lvl2pPr marL="742950" indent="-285750" defTabSz="1217613">
              <a:defRPr>
                <a:solidFill>
                  <a:schemeClr val="tx1"/>
                </a:solidFill>
                <a:latin typeface="Calibri" panose="020F0502020204030204" pitchFamily="34" charset="0"/>
                <a:ea typeface="宋体" panose="02010600030101010101" pitchFamily="2" charset="-122"/>
              </a:defRPr>
            </a:lvl2pPr>
            <a:lvl3pPr marL="1143000" indent="-228600" defTabSz="1217613">
              <a:defRPr>
                <a:solidFill>
                  <a:schemeClr val="tx1"/>
                </a:solidFill>
                <a:latin typeface="Calibri" panose="020F0502020204030204" pitchFamily="34" charset="0"/>
                <a:ea typeface="宋体" panose="02010600030101010101" pitchFamily="2" charset="-122"/>
              </a:defRPr>
            </a:lvl3pPr>
            <a:lvl4pPr marL="1600200" indent="-228600" defTabSz="1217613">
              <a:defRPr>
                <a:solidFill>
                  <a:schemeClr val="tx1"/>
                </a:solidFill>
                <a:latin typeface="Calibri" panose="020F0502020204030204" pitchFamily="34" charset="0"/>
                <a:ea typeface="宋体" panose="02010600030101010101" pitchFamily="2" charset="-122"/>
              </a:defRPr>
            </a:lvl4pPr>
            <a:lvl5pPr marL="2057400" indent="-228600" defTabSz="1217613">
              <a:defRPr>
                <a:solidFill>
                  <a:schemeClr val="tx1"/>
                </a:solidFill>
                <a:latin typeface="Calibri" panose="020F0502020204030204" pitchFamily="34" charset="0"/>
                <a:ea typeface="宋体" panose="02010600030101010101" pitchFamily="2" charset="-122"/>
              </a:defRPr>
            </a:lvl5pPr>
            <a:lvl6pPr marL="2514600" indent="-228600" defTabSz="1217613"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defTabSz="1217613"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defTabSz="1217613"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defTabSz="1217613"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r>
              <a:rPr lang="en-US" altLang="zh-CN" sz="2800">
                <a:solidFill>
                  <a:schemeClr val="bg1"/>
                </a:solidFill>
                <a:latin typeface="Impact" panose="020B0806030902050204" pitchFamily="34" charset="0"/>
                <a:ea typeface="方正兰亭刊黑_GBK"/>
                <a:cs typeface="方正兰亭刊黑_GBK"/>
              </a:rPr>
              <a:t>04</a:t>
            </a:r>
            <a:endParaRPr lang="zh-CN" altLang="en-US" sz="2800">
              <a:solidFill>
                <a:schemeClr val="bg1"/>
              </a:solidFill>
              <a:latin typeface="Impact" panose="020B0806030902050204" pitchFamily="34" charset="0"/>
              <a:ea typeface="方正兰亭刊黑_GBK"/>
              <a:cs typeface="方正兰亭刊黑_GBK"/>
            </a:endParaRPr>
          </a:p>
        </p:txBody>
      </p:sp>
      <p:sp>
        <p:nvSpPr>
          <p:cNvPr id="70691" name="矩形 7"/>
          <p:cNvSpPr>
            <a:spLocks noChangeArrowheads="1"/>
          </p:cNvSpPr>
          <p:nvPr/>
        </p:nvSpPr>
        <p:spPr bwMode="auto">
          <a:xfrm>
            <a:off x="1033463" y="4573588"/>
            <a:ext cx="236855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zh-CN" altLang="en-US">
                <a:solidFill>
                  <a:srgbClr val="000000"/>
                </a:solidFill>
                <a:latin typeface="微软雅黑" panose="020B0503020204020204" pitchFamily="34" charset="-122"/>
                <a:ea typeface="微软雅黑" panose="020B0503020204020204" pitchFamily="34" charset="-122"/>
              </a:rPr>
              <a:t>经济建设、政治建设、文化建设、社会建设、生态文明建设“五位一体”总体布局</a:t>
            </a:r>
            <a:endParaRPr lang="zh-CN" altLang="en-US"/>
          </a:p>
        </p:txBody>
      </p:sp>
      <p:sp>
        <p:nvSpPr>
          <p:cNvPr id="70692" name="矩形 8"/>
          <p:cNvSpPr>
            <a:spLocks noChangeArrowheads="1"/>
          </p:cNvSpPr>
          <p:nvPr/>
        </p:nvSpPr>
        <p:spPr bwMode="auto">
          <a:xfrm>
            <a:off x="3646488" y="3324225"/>
            <a:ext cx="2338387"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1200">
                <a:solidFill>
                  <a:srgbClr val="000000"/>
                </a:solidFill>
                <a:latin typeface="微软雅黑" panose="020B0503020204020204" pitchFamily="34" charset="-122"/>
                <a:ea typeface="微软雅黑" panose="020B0503020204020204" pitchFamily="34" charset="-122"/>
              </a:rPr>
              <a:t>创新、协调、绿色、开放、共享</a:t>
            </a:r>
            <a:endParaRPr lang="zh-CN" altLang="en-US" sz="1200"/>
          </a:p>
        </p:txBody>
      </p:sp>
      <p:sp>
        <p:nvSpPr>
          <p:cNvPr id="70693" name="矩形 50"/>
          <p:cNvSpPr>
            <a:spLocks noChangeArrowheads="1"/>
          </p:cNvSpPr>
          <p:nvPr/>
        </p:nvSpPr>
        <p:spPr bwMode="auto">
          <a:xfrm>
            <a:off x="6076950" y="4371975"/>
            <a:ext cx="2300288" cy="1538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endParaRPr lang="en-US" altLang="zh-CN" sz="1000">
              <a:solidFill>
                <a:srgbClr val="000000"/>
              </a:solidFill>
              <a:latin typeface="微软雅黑" panose="020B0503020204020204" pitchFamily="34" charset="-122"/>
              <a:ea typeface="微软雅黑" panose="020B0503020204020204" pitchFamily="34" charset="-122"/>
            </a:endParaRPr>
          </a:p>
          <a:p>
            <a:pPr eaLnBrk="1" hangingPunct="1"/>
            <a:r>
              <a:rPr lang="zh-CN" altLang="en-US" sz="1200">
                <a:solidFill>
                  <a:srgbClr val="000000"/>
                </a:solidFill>
                <a:latin typeface="微软雅黑" panose="020B0503020204020204" pitchFamily="34" charset="-122"/>
                <a:ea typeface="微软雅黑" panose="020B0503020204020204" pitchFamily="34" charset="-122"/>
              </a:rPr>
              <a:t>到</a:t>
            </a:r>
            <a:r>
              <a:rPr lang="en-US" altLang="zh-CN" sz="1200">
                <a:solidFill>
                  <a:srgbClr val="000000"/>
                </a:solidFill>
                <a:latin typeface="微软雅黑" panose="020B0503020204020204" pitchFamily="34" charset="-122"/>
                <a:ea typeface="微软雅黑" panose="020B0503020204020204" pitchFamily="34" charset="-122"/>
              </a:rPr>
              <a:t>2020</a:t>
            </a:r>
            <a:r>
              <a:rPr lang="zh-CN" altLang="en-US" sz="1200">
                <a:solidFill>
                  <a:srgbClr val="000000"/>
                </a:solidFill>
                <a:latin typeface="微软雅黑" panose="020B0503020204020204" pitchFamily="34" charset="-122"/>
                <a:ea typeface="微软雅黑" panose="020B0503020204020204" pitchFamily="34" charset="-122"/>
              </a:rPr>
              <a:t>年全面建成小康社会、到</a:t>
            </a:r>
            <a:r>
              <a:rPr lang="en-US" altLang="zh-CN" sz="1200">
                <a:solidFill>
                  <a:srgbClr val="000000"/>
                </a:solidFill>
                <a:latin typeface="微软雅黑" panose="020B0503020204020204" pitchFamily="34" charset="-122"/>
                <a:ea typeface="微软雅黑" panose="020B0503020204020204" pitchFamily="34" charset="-122"/>
              </a:rPr>
              <a:t>2035</a:t>
            </a:r>
            <a:r>
              <a:rPr lang="zh-CN" altLang="en-US" sz="1200">
                <a:solidFill>
                  <a:srgbClr val="000000"/>
                </a:solidFill>
                <a:latin typeface="微软雅黑" panose="020B0503020204020204" pitchFamily="34" charset="-122"/>
                <a:ea typeface="微软雅黑" panose="020B0503020204020204" pitchFamily="34" charset="-122"/>
              </a:rPr>
              <a:t>年基本实现社会主义现代化、到本世纪中叶建成社会主义现代化强国的奋斗目标，实现中华民族伟大复兴，对激励和引导全党全国各族人民团结奋斗具有重大引领意义</a:t>
            </a:r>
            <a:endParaRPr lang="zh-CN" altLang="en-US" sz="1200"/>
          </a:p>
        </p:txBody>
      </p:sp>
      <p:sp>
        <p:nvSpPr>
          <p:cNvPr id="70694" name="矩形 51"/>
          <p:cNvSpPr>
            <a:spLocks noChangeArrowheads="1"/>
          </p:cNvSpPr>
          <p:nvPr/>
        </p:nvSpPr>
        <p:spPr bwMode="auto">
          <a:xfrm>
            <a:off x="8601075" y="2895600"/>
            <a:ext cx="2297113"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1200">
                <a:solidFill>
                  <a:srgbClr val="000000"/>
                </a:solidFill>
                <a:latin typeface="微软雅黑" panose="020B0503020204020204" pitchFamily="34" charset="-122"/>
                <a:ea typeface="微软雅黑" panose="020B0503020204020204" pitchFamily="34" charset="-122"/>
              </a:rPr>
              <a:t>坚持和平发展道路，坚持互利共赢开放战略，推动构建人类命运共同体，对促进人类和平发展的崇高事业具有重大意义</a:t>
            </a:r>
            <a:endParaRPr lang="zh-CN" altLang="en-US" sz="1200"/>
          </a:p>
        </p:txBody>
      </p:sp>
      <p:sp>
        <p:nvSpPr>
          <p:cNvPr id="53" name="矩形 52">
            <a:extLst>
              <a:ext uri="{FF2B5EF4-FFF2-40B4-BE49-F238E27FC236}"/>
            </a:extLst>
          </p:cNvPr>
          <p:cNvSpPr/>
          <p:nvPr/>
        </p:nvSpPr>
        <p:spPr>
          <a:xfrm>
            <a:off x="804863" y="2230438"/>
            <a:ext cx="10548937" cy="77787"/>
          </a:xfrm>
          <a:prstGeom prst="rect">
            <a:avLst/>
          </a:prstGeom>
          <a:pattFill prst="dkUpDiag">
            <a:fgClr>
              <a:srgbClr val="DA0000"/>
            </a:fgClr>
            <a:bgClr>
              <a:sysClr val="window" lastClr="FFFFFF"/>
            </a:bgClr>
          </a:pattFill>
          <a:ln w="12700" cap="flat" cmpd="sng" algn="ctr">
            <a:noFill/>
            <a:prstDash val="solid"/>
            <a:miter lim="800000"/>
          </a:ln>
          <a:effectLst/>
        </p:spPr>
        <p:txBody>
          <a:bodyPr anchor="ctr"/>
          <a:lstStyle/>
          <a:p>
            <a:pPr algn="ctr" eaLnBrk="1" fontAlgn="auto" hangingPunct="1">
              <a:spcBef>
                <a:spcPts val="0"/>
              </a:spcBef>
              <a:spcAft>
                <a:spcPts val="0"/>
              </a:spcAft>
              <a:defRPr/>
            </a:pPr>
            <a:endParaRPr lang="zh-CN" altLang="en-US" sz="2667" kern="0" dirty="0">
              <a:solidFill>
                <a:prstClr val="black"/>
              </a:solidFill>
              <a:latin typeface="Calibri" panose="020F0502020204030204"/>
              <a:ea typeface="微软雅黑" panose="020B0503020204020204" pitchFamily="34" charset="-122"/>
            </a:endParaRPr>
          </a:p>
        </p:txBody>
      </p:sp>
    </p:spTree>
    <p:extLst>
      <p:ext uri="{BB962C8B-B14F-4D97-AF65-F5344CB8AC3E}">
        <p14:creationId xmlns:p14="http://schemas.microsoft.com/office/powerpoint/2010/main" val="288414082"/>
      </p:ext>
    </p:extLst>
  </p:cSld>
  <p:clrMapOvr>
    <a:masterClrMapping/>
  </p:clrMapOvr>
  <p:transition spd="slow" advTm="6500"/>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3"/>
                                        </p:tgtEl>
                                        <p:attrNameLst>
                                          <p:attrName>style.visibility</p:attrName>
                                        </p:attrNameLst>
                                      </p:cBhvr>
                                      <p:to>
                                        <p:strVal val="visible"/>
                                      </p:to>
                                    </p:set>
                                    <p:animEffect transition="in" filter="wipe(left)">
                                      <p:cBhvr>
                                        <p:cTn id="7" dur="1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2706" name="图片 5"/>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5588000"/>
            <a:ext cx="12192000" cy="127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72707" name="组合 13"/>
          <p:cNvGrpSpPr>
            <a:grpSpLocks/>
          </p:cNvGrpSpPr>
          <p:nvPr/>
        </p:nvGrpSpPr>
        <p:grpSpPr bwMode="auto">
          <a:xfrm>
            <a:off x="3143250" y="336550"/>
            <a:ext cx="6283325" cy="933450"/>
            <a:chOff x="2380670" y="202270"/>
            <a:chExt cx="6282028" cy="933485"/>
          </a:xfrm>
        </p:grpSpPr>
        <p:grpSp>
          <p:nvGrpSpPr>
            <p:cNvPr id="72726" name="组合 14"/>
            <p:cNvGrpSpPr>
              <a:grpSpLocks/>
            </p:cNvGrpSpPr>
            <p:nvPr/>
          </p:nvGrpSpPr>
          <p:grpSpPr bwMode="auto">
            <a:xfrm>
              <a:off x="2380670" y="202270"/>
              <a:ext cx="5901028" cy="933485"/>
              <a:chOff x="2380670" y="202270"/>
              <a:chExt cx="5901028" cy="933485"/>
            </a:xfrm>
          </p:grpSpPr>
          <p:sp>
            <p:nvSpPr>
              <p:cNvPr id="17" name="圆角矩形 16"/>
              <p:cNvSpPr/>
              <p:nvPr/>
            </p:nvSpPr>
            <p:spPr>
              <a:xfrm>
                <a:off x="2380670" y="202270"/>
                <a:ext cx="5901028" cy="933485"/>
              </a:xfrm>
              <a:prstGeom prst="roundRect">
                <a:avLst/>
              </a:prstGeom>
              <a:gradFill flip="none" rotWithShape="1">
                <a:gsLst>
                  <a:gs pos="0">
                    <a:srgbClr val="C00000"/>
                  </a:gs>
                  <a:gs pos="62000">
                    <a:srgbClr val="FF0000"/>
                  </a:gs>
                  <a:gs pos="100000">
                    <a:srgbClr val="C00000"/>
                  </a:gs>
                </a:gsLst>
                <a:lin ang="5400000" scaled="1"/>
                <a:tileRect/>
              </a:gradFill>
              <a:ln w="28575">
                <a:gradFill>
                  <a:gsLst>
                    <a:gs pos="50000">
                      <a:srgbClr val="FFFF00"/>
                    </a:gs>
                    <a:gs pos="0">
                      <a:srgbClr val="FFA000"/>
                    </a:gs>
                    <a:gs pos="100000">
                      <a:srgbClr val="FFA000"/>
                    </a:gs>
                  </a:gsLst>
                  <a:lin ang="1800000" scaled="0"/>
                </a:gradFill>
              </a:ln>
              <a:effectLst>
                <a:outerShdw blurRad="203200" dist="101600" dir="2700000" algn="tl"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solidFill>
                    <a:prstClr val="white"/>
                  </a:solidFill>
                </a:endParaRPr>
              </a:p>
            </p:txBody>
          </p:sp>
          <p:pic>
            <p:nvPicPr>
              <p:cNvPr id="72731" name="图片 17"/>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380670" y="262478"/>
                <a:ext cx="1026740" cy="8732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72727" name="文本框 15"/>
            <p:cNvSpPr txBox="1">
              <a:spLocks noChangeArrowheads="1"/>
            </p:cNvSpPr>
            <p:nvPr/>
          </p:nvSpPr>
          <p:spPr bwMode="auto">
            <a:xfrm>
              <a:off x="3483610" y="345173"/>
              <a:ext cx="5179088"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4000" b="1">
                  <a:solidFill>
                    <a:schemeClr val="bg1"/>
                  </a:solidFill>
                  <a:latin typeface="微软雅黑" panose="020B0503020204020204" pitchFamily="34" charset="-122"/>
                  <a:ea typeface="微软雅黑" panose="020B0503020204020204" pitchFamily="34" charset="-122"/>
                </a:rPr>
                <a:t>国家监察体制改革</a:t>
              </a:r>
            </a:p>
          </p:txBody>
        </p:sp>
      </p:grpSp>
      <p:sp>
        <p:nvSpPr>
          <p:cNvPr id="9" name="流程图: 文档 8">
            <a:extLst>
              <a:ext uri="{FF2B5EF4-FFF2-40B4-BE49-F238E27FC236}"/>
            </a:extLst>
          </p:cNvPr>
          <p:cNvSpPr/>
          <p:nvPr/>
        </p:nvSpPr>
        <p:spPr>
          <a:xfrm>
            <a:off x="802240" y="1676289"/>
            <a:ext cx="2892162" cy="4055343"/>
          </a:xfrm>
          <a:prstGeom prst="flowChartDocument">
            <a:avLst/>
          </a:prstGeom>
          <a:gradFill flip="none" rotWithShape="1">
            <a:gsLst>
              <a:gs pos="0">
                <a:srgbClr val="C00000"/>
              </a:gs>
              <a:gs pos="62000">
                <a:srgbClr val="FF0000"/>
              </a:gs>
              <a:gs pos="100000">
                <a:srgbClr val="C00000"/>
              </a:gs>
            </a:gsLst>
            <a:lin ang="5400000" scaled="1"/>
            <a:tileRect/>
          </a:gradFill>
          <a:ln w="28575">
            <a:gradFill>
              <a:gsLst>
                <a:gs pos="50000">
                  <a:srgbClr val="FFFF00"/>
                </a:gs>
                <a:gs pos="0">
                  <a:srgbClr val="FFA000"/>
                </a:gs>
                <a:gs pos="100000">
                  <a:srgbClr val="FFA000"/>
                </a:gs>
              </a:gsLst>
              <a:lin ang="1800000" scaled="0"/>
            </a:gradFill>
          </a:ln>
          <a:effectLst>
            <a:outerShdw blurRad="203200" dist="101600" dir="2700000" algn="tl"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solidFill>
                <a:prstClr val="white"/>
              </a:solidFill>
            </a:endParaRPr>
          </a:p>
        </p:txBody>
      </p:sp>
      <p:sp>
        <p:nvSpPr>
          <p:cNvPr id="10" name="Freeform 29">
            <a:extLst>
              <a:ext uri="{FF2B5EF4-FFF2-40B4-BE49-F238E27FC236}"/>
            </a:extLst>
          </p:cNvPr>
          <p:cNvSpPr/>
          <p:nvPr/>
        </p:nvSpPr>
        <p:spPr bwMode="auto">
          <a:xfrm>
            <a:off x="1554446" y="2139414"/>
            <a:ext cx="1333144" cy="1191292"/>
          </a:xfrm>
          <a:custGeom>
            <a:avLst/>
            <a:gdLst>
              <a:gd name="T0" fmla="*/ 803 w 1880"/>
              <a:gd name="T1" fmla="*/ 15 h 1680"/>
              <a:gd name="T2" fmla="*/ 1253 w 1880"/>
              <a:gd name="T3" fmla="*/ 1067 h 1680"/>
              <a:gd name="T4" fmla="*/ 728 w 1880"/>
              <a:gd name="T5" fmla="*/ 540 h 1680"/>
              <a:gd name="T6" fmla="*/ 928 w 1880"/>
              <a:gd name="T7" fmla="*/ 339 h 1680"/>
              <a:gd name="T8" fmla="*/ 803 w 1880"/>
              <a:gd name="T9" fmla="*/ 215 h 1680"/>
              <a:gd name="T10" fmla="*/ 549 w 1880"/>
              <a:gd name="T11" fmla="*/ 267 h 1680"/>
              <a:gd name="T12" fmla="*/ 150 w 1880"/>
              <a:gd name="T13" fmla="*/ 666 h 1680"/>
              <a:gd name="T14" fmla="*/ 376 w 1880"/>
              <a:gd name="T15" fmla="*/ 890 h 1680"/>
              <a:gd name="T16" fmla="*/ 527 w 1880"/>
              <a:gd name="T17" fmla="*/ 741 h 1680"/>
              <a:gd name="T18" fmla="*/ 1052 w 1880"/>
              <a:gd name="T19" fmla="*/ 1266 h 1680"/>
              <a:gd name="T20" fmla="*/ 176 w 1880"/>
              <a:gd name="T21" fmla="*/ 1090 h 1680"/>
              <a:gd name="T22" fmla="*/ 49 w 1880"/>
              <a:gd name="T23" fmla="*/ 1217 h 1680"/>
              <a:gd name="T24" fmla="*/ 159 w 1880"/>
              <a:gd name="T25" fmla="*/ 1357 h 1680"/>
              <a:gd name="T26" fmla="*/ 144 w 1880"/>
              <a:gd name="T27" fmla="*/ 1371 h 1680"/>
              <a:gd name="T28" fmla="*/ 122 w 1880"/>
              <a:gd name="T29" fmla="*/ 1367 h 1680"/>
              <a:gd name="T30" fmla="*/ 0 w 1880"/>
              <a:gd name="T31" fmla="*/ 1494 h 1680"/>
              <a:gd name="T32" fmla="*/ 123 w 1880"/>
              <a:gd name="T33" fmla="*/ 1616 h 1680"/>
              <a:gd name="T34" fmla="*/ 249 w 1880"/>
              <a:gd name="T35" fmla="*/ 1493 h 1680"/>
              <a:gd name="T36" fmla="*/ 245 w 1880"/>
              <a:gd name="T37" fmla="*/ 1470 h 1680"/>
              <a:gd name="T38" fmla="*/ 265 w 1880"/>
              <a:gd name="T39" fmla="*/ 1451 h 1680"/>
              <a:gd name="T40" fmla="*/ 1255 w 1880"/>
              <a:gd name="T41" fmla="*/ 1467 h 1680"/>
              <a:gd name="T42" fmla="*/ 1402 w 1880"/>
              <a:gd name="T43" fmla="*/ 1615 h 1680"/>
              <a:gd name="T44" fmla="*/ 1603 w 1880"/>
              <a:gd name="T45" fmla="*/ 1416 h 1680"/>
              <a:gd name="T46" fmla="*/ 1455 w 1880"/>
              <a:gd name="T47" fmla="*/ 1267 h 1680"/>
              <a:gd name="T48" fmla="*/ 803 w 1880"/>
              <a:gd name="T49" fmla="*/ 15 h 16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880" h="1680">
                <a:moveTo>
                  <a:pt x="803" y="15"/>
                </a:moveTo>
                <a:cubicBezTo>
                  <a:pt x="1217" y="170"/>
                  <a:pt x="1468" y="665"/>
                  <a:pt x="1253" y="1067"/>
                </a:cubicBezTo>
                <a:cubicBezTo>
                  <a:pt x="728" y="540"/>
                  <a:pt x="728" y="540"/>
                  <a:pt x="728" y="540"/>
                </a:cubicBezTo>
                <a:cubicBezTo>
                  <a:pt x="928" y="339"/>
                  <a:pt x="928" y="339"/>
                  <a:pt x="928" y="339"/>
                </a:cubicBezTo>
                <a:cubicBezTo>
                  <a:pt x="803" y="215"/>
                  <a:pt x="803" y="215"/>
                  <a:pt x="803" y="215"/>
                </a:cubicBezTo>
                <a:cubicBezTo>
                  <a:pt x="733" y="282"/>
                  <a:pt x="623" y="297"/>
                  <a:pt x="549" y="267"/>
                </a:cubicBezTo>
                <a:cubicBezTo>
                  <a:pt x="150" y="666"/>
                  <a:pt x="150" y="666"/>
                  <a:pt x="150" y="666"/>
                </a:cubicBezTo>
                <a:cubicBezTo>
                  <a:pt x="376" y="890"/>
                  <a:pt x="376" y="890"/>
                  <a:pt x="376" y="890"/>
                </a:cubicBezTo>
                <a:cubicBezTo>
                  <a:pt x="527" y="741"/>
                  <a:pt x="527" y="741"/>
                  <a:pt x="527" y="741"/>
                </a:cubicBezTo>
                <a:cubicBezTo>
                  <a:pt x="1052" y="1266"/>
                  <a:pt x="1052" y="1266"/>
                  <a:pt x="1052" y="1266"/>
                </a:cubicBezTo>
                <a:cubicBezTo>
                  <a:pt x="795" y="1407"/>
                  <a:pt x="439" y="1363"/>
                  <a:pt x="176" y="1090"/>
                </a:cubicBezTo>
                <a:cubicBezTo>
                  <a:pt x="49" y="1217"/>
                  <a:pt x="49" y="1217"/>
                  <a:pt x="49" y="1217"/>
                </a:cubicBezTo>
                <a:cubicBezTo>
                  <a:pt x="87" y="1270"/>
                  <a:pt x="119" y="1317"/>
                  <a:pt x="159" y="1357"/>
                </a:cubicBezTo>
                <a:cubicBezTo>
                  <a:pt x="155" y="1362"/>
                  <a:pt x="144" y="1371"/>
                  <a:pt x="144" y="1371"/>
                </a:cubicBezTo>
                <a:cubicBezTo>
                  <a:pt x="137" y="1370"/>
                  <a:pt x="129" y="1367"/>
                  <a:pt x="122" y="1367"/>
                </a:cubicBezTo>
                <a:cubicBezTo>
                  <a:pt x="55" y="1367"/>
                  <a:pt x="0" y="1426"/>
                  <a:pt x="0" y="1494"/>
                </a:cubicBezTo>
                <a:cubicBezTo>
                  <a:pt x="0" y="1561"/>
                  <a:pt x="55" y="1616"/>
                  <a:pt x="123" y="1616"/>
                </a:cubicBezTo>
                <a:cubicBezTo>
                  <a:pt x="191" y="1616"/>
                  <a:pt x="249" y="1561"/>
                  <a:pt x="249" y="1493"/>
                </a:cubicBezTo>
                <a:cubicBezTo>
                  <a:pt x="249" y="1485"/>
                  <a:pt x="247" y="1478"/>
                  <a:pt x="245" y="1470"/>
                </a:cubicBezTo>
                <a:cubicBezTo>
                  <a:pt x="265" y="1451"/>
                  <a:pt x="265" y="1451"/>
                  <a:pt x="265" y="1451"/>
                </a:cubicBezTo>
                <a:cubicBezTo>
                  <a:pt x="567" y="1655"/>
                  <a:pt x="898" y="1680"/>
                  <a:pt x="1255" y="1467"/>
                </a:cubicBezTo>
                <a:cubicBezTo>
                  <a:pt x="1402" y="1615"/>
                  <a:pt x="1402" y="1615"/>
                  <a:pt x="1402" y="1615"/>
                </a:cubicBezTo>
                <a:cubicBezTo>
                  <a:pt x="1603" y="1416"/>
                  <a:pt x="1603" y="1416"/>
                  <a:pt x="1603" y="1416"/>
                </a:cubicBezTo>
                <a:cubicBezTo>
                  <a:pt x="1455" y="1267"/>
                  <a:pt x="1455" y="1267"/>
                  <a:pt x="1455" y="1267"/>
                </a:cubicBezTo>
                <a:cubicBezTo>
                  <a:pt x="1880" y="628"/>
                  <a:pt x="1313" y="0"/>
                  <a:pt x="803" y="15"/>
                </a:cubicBezTo>
                <a:close/>
              </a:path>
            </a:pathLst>
          </a:custGeom>
          <a:gradFill flip="none" rotWithShape="1">
            <a:gsLst>
              <a:gs pos="0">
                <a:srgbClr val="C00000"/>
              </a:gs>
              <a:gs pos="62000">
                <a:srgbClr val="FF0000"/>
              </a:gs>
              <a:gs pos="100000">
                <a:srgbClr val="C00000"/>
              </a:gs>
            </a:gsLst>
            <a:lin ang="5400000" scaled="1"/>
            <a:tileRect/>
          </a:gradFill>
          <a:ln w="28575">
            <a:gradFill>
              <a:gsLst>
                <a:gs pos="50000">
                  <a:srgbClr val="FFFF00"/>
                </a:gs>
                <a:gs pos="0">
                  <a:srgbClr val="FFA000"/>
                </a:gs>
                <a:gs pos="100000">
                  <a:srgbClr val="FFA000"/>
                </a:gs>
              </a:gsLst>
              <a:lin ang="1800000" scaled="0"/>
            </a:gradFill>
          </a:ln>
          <a:effectLst>
            <a:outerShdw blurRad="203200" dist="101600" dir="2700000" algn="tl" rotWithShape="0">
              <a:prstClr val="black">
                <a:alpha val="60000"/>
              </a:prstClr>
            </a:outerShdw>
          </a:effectLst>
          <a:ex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solidFill>
                <a:prstClr val="white"/>
              </a:solidFill>
            </a:endParaRPr>
          </a:p>
        </p:txBody>
      </p:sp>
      <p:sp>
        <p:nvSpPr>
          <p:cNvPr id="11" name="矩形 10"/>
          <p:cNvSpPr>
            <a:spLocks noChangeArrowheads="1"/>
          </p:cNvSpPr>
          <p:nvPr/>
        </p:nvSpPr>
        <p:spPr bwMode="auto">
          <a:xfrm>
            <a:off x="925513" y="3548063"/>
            <a:ext cx="2646362" cy="1139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r>
              <a:rPr lang="zh-CN" altLang="en-US" sz="2400">
                <a:solidFill>
                  <a:srgbClr val="FFFFFF"/>
                </a:solidFill>
                <a:latin typeface="微软雅黑" panose="020B0503020204020204" pitchFamily="34" charset="-122"/>
                <a:ea typeface="微软雅黑" panose="020B0503020204020204" pitchFamily="34" charset="-122"/>
              </a:rPr>
              <a:t>国家监察</a:t>
            </a:r>
            <a:endParaRPr lang="en-US" altLang="zh-CN" sz="2400">
              <a:solidFill>
                <a:srgbClr val="FFFFFF"/>
              </a:solidFill>
              <a:latin typeface="微软雅黑" panose="020B0503020204020204" pitchFamily="34" charset="-122"/>
              <a:ea typeface="微软雅黑" panose="020B0503020204020204" pitchFamily="34" charset="-122"/>
            </a:endParaRPr>
          </a:p>
          <a:p>
            <a:pPr algn="ctr" eaLnBrk="1" hangingPunct="1"/>
            <a:r>
              <a:rPr lang="zh-CN" altLang="en-US" sz="4400" b="1">
                <a:solidFill>
                  <a:srgbClr val="FFFFFF"/>
                </a:solidFill>
                <a:latin typeface="微软雅黑" panose="020B0503020204020204" pitchFamily="34" charset="-122"/>
                <a:ea typeface="微软雅黑" panose="020B0503020204020204" pitchFamily="34" charset="-122"/>
              </a:rPr>
              <a:t>体制改革</a:t>
            </a:r>
          </a:p>
        </p:txBody>
      </p:sp>
      <p:sp>
        <p:nvSpPr>
          <p:cNvPr id="12" name="矩形 11">
            <a:extLst>
              <a:ext uri="{FF2B5EF4-FFF2-40B4-BE49-F238E27FC236}"/>
            </a:extLst>
          </p:cNvPr>
          <p:cNvSpPr/>
          <p:nvPr/>
        </p:nvSpPr>
        <p:spPr>
          <a:xfrm>
            <a:off x="4508500" y="2135188"/>
            <a:ext cx="4064000" cy="338137"/>
          </a:xfrm>
          <a:prstGeom prst="rect">
            <a:avLst/>
          </a:prstGeom>
        </p:spPr>
        <p:txBody>
          <a:bodyPr>
            <a:spAutoFit/>
          </a:bodyPr>
          <a:lstStyle/>
          <a:p>
            <a:pPr marL="285750" indent="-285750" algn="just" eaLnBrk="1" fontAlgn="auto" hangingPunct="1">
              <a:spcBef>
                <a:spcPts val="0"/>
              </a:spcBef>
              <a:spcAft>
                <a:spcPts val="0"/>
              </a:spcAft>
              <a:buFont typeface="Wingdings" panose="05000000000000000000" pitchFamily="2" charset="2"/>
              <a:buChar char="l"/>
              <a:defRPr/>
            </a:pPr>
            <a:r>
              <a:rPr lang="zh-CN" altLang="en-US" sz="1600" dirty="0">
                <a:solidFill>
                  <a:srgbClr val="000000"/>
                </a:solidFill>
                <a:latin typeface="微软雅黑" panose="020B0503020204020204" pitchFamily="34" charset="-122"/>
                <a:ea typeface="微软雅黑" panose="020B0503020204020204" pitchFamily="34" charset="-122"/>
              </a:rPr>
              <a:t>是事关全局的重大政治体制改革</a:t>
            </a:r>
            <a:endParaRPr lang="zh-CN" altLang="en-US" sz="1600" dirty="0">
              <a:solidFill>
                <a:srgbClr val="DA0000"/>
              </a:solidFill>
              <a:latin typeface="Calibri" panose="020F0502020204030204"/>
              <a:ea typeface="微软雅黑" panose="020B0503020204020204" pitchFamily="34" charset="-122"/>
              <a:cs typeface="+mn-ea"/>
            </a:endParaRPr>
          </a:p>
        </p:txBody>
      </p:sp>
      <p:cxnSp>
        <p:nvCxnSpPr>
          <p:cNvPr id="13" name="直接连接符 12"/>
          <p:cNvCxnSpPr>
            <a:cxnSpLocks noChangeShapeType="1"/>
          </p:cNvCxnSpPr>
          <p:nvPr/>
        </p:nvCxnSpPr>
        <p:spPr bwMode="auto">
          <a:xfrm>
            <a:off x="4508500" y="2700338"/>
            <a:ext cx="6894513" cy="0"/>
          </a:xfrm>
          <a:prstGeom prst="line">
            <a:avLst/>
          </a:prstGeom>
          <a:noFill/>
          <a:ln w="12700" algn="ctr">
            <a:solidFill>
              <a:srgbClr val="DA0000"/>
            </a:solidFill>
            <a:prstDash val="dash"/>
            <a:miter lim="800000"/>
            <a:headEnd/>
            <a:tailEnd/>
          </a:ln>
          <a:extLst>
            <a:ext uri="{909E8E84-426E-40DD-AFC4-6F175D3DCCD1}">
              <a14:hiddenFill xmlns:a14="http://schemas.microsoft.com/office/drawing/2010/main">
                <a:noFill/>
              </a14:hiddenFill>
            </a:ext>
          </a:extLst>
        </p:spPr>
      </p:cxnSp>
      <p:cxnSp>
        <p:nvCxnSpPr>
          <p:cNvPr id="19" name="直接连接符 18"/>
          <p:cNvCxnSpPr>
            <a:cxnSpLocks noChangeShapeType="1"/>
          </p:cNvCxnSpPr>
          <p:nvPr/>
        </p:nvCxnSpPr>
        <p:spPr bwMode="auto">
          <a:xfrm>
            <a:off x="4508500" y="2019300"/>
            <a:ext cx="6894513" cy="0"/>
          </a:xfrm>
          <a:prstGeom prst="line">
            <a:avLst/>
          </a:prstGeom>
          <a:noFill/>
          <a:ln w="12700" algn="ctr">
            <a:solidFill>
              <a:srgbClr val="DA0000"/>
            </a:solidFill>
            <a:prstDash val="dash"/>
            <a:miter lim="800000"/>
            <a:headEnd/>
            <a:tailEnd/>
          </a:ln>
          <a:extLst>
            <a:ext uri="{909E8E84-426E-40DD-AFC4-6F175D3DCCD1}">
              <a14:hiddenFill xmlns:a14="http://schemas.microsoft.com/office/drawing/2010/main">
                <a:noFill/>
              </a14:hiddenFill>
            </a:ext>
          </a:extLst>
        </p:spPr>
      </p:cxnSp>
      <p:cxnSp>
        <p:nvCxnSpPr>
          <p:cNvPr id="20" name="直接连接符 19"/>
          <p:cNvCxnSpPr>
            <a:cxnSpLocks noChangeShapeType="1"/>
          </p:cNvCxnSpPr>
          <p:nvPr/>
        </p:nvCxnSpPr>
        <p:spPr bwMode="auto">
          <a:xfrm>
            <a:off x="4508500" y="3309938"/>
            <a:ext cx="6894513" cy="0"/>
          </a:xfrm>
          <a:prstGeom prst="line">
            <a:avLst/>
          </a:prstGeom>
          <a:noFill/>
          <a:ln w="12700" algn="ctr">
            <a:solidFill>
              <a:srgbClr val="DA0000"/>
            </a:solidFill>
            <a:prstDash val="dash"/>
            <a:miter lim="800000"/>
            <a:headEnd/>
            <a:tailEnd/>
          </a:ln>
          <a:extLst>
            <a:ext uri="{909E8E84-426E-40DD-AFC4-6F175D3DCCD1}">
              <a14:hiddenFill xmlns:a14="http://schemas.microsoft.com/office/drawing/2010/main">
                <a:noFill/>
              </a14:hiddenFill>
            </a:ext>
          </a:extLst>
        </p:spPr>
      </p:cxnSp>
      <p:cxnSp>
        <p:nvCxnSpPr>
          <p:cNvPr id="21" name="直接连接符 20"/>
          <p:cNvCxnSpPr>
            <a:cxnSpLocks noChangeShapeType="1"/>
          </p:cNvCxnSpPr>
          <p:nvPr/>
        </p:nvCxnSpPr>
        <p:spPr bwMode="auto">
          <a:xfrm>
            <a:off x="4508500" y="3919538"/>
            <a:ext cx="6894513" cy="0"/>
          </a:xfrm>
          <a:prstGeom prst="line">
            <a:avLst/>
          </a:prstGeom>
          <a:noFill/>
          <a:ln w="12700" algn="ctr">
            <a:solidFill>
              <a:srgbClr val="DA0000"/>
            </a:solidFill>
            <a:prstDash val="dash"/>
            <a:miter lim="800000"/>
            <a:headEnd/>
            <a:tailEnd/>
          </a:ln>
          <a:extLst>
            <a:ext uri="{909E8E84-426E-40DD-AFC4-6F175D3DCCD1}">
              <a14:hiddenFill xmlns:a14="http://schemas.microsoft.com/office/drawing/2010/main">
                <a:noFill/>
              </a14:hiddenFill>
            </a:ext>
          </a:extLst>
        </p:spPr>
      </p:cxnSp>
      <p:cxnSp>
        <p:nvCxnSpPr>
          <p:cNvPr id="22" name="直接连接符 21"/>
          <p:cNvCxnSpPr>
            <a:cxnSpLocks noChangeShapeType="1"/>
          </p:cNvCxnSpPr>
          <p:nvPr/>
        </p:nvCxnSpPr>
        <p:spPr bwMode="auto">
          <a:xfrm>
            <a:off x="4508500" y="4537075"/>
            <a:ext cx="6894513" cy="0"/>
          </a:xfrm>
          <a:prstGeom prst="line">
            <a:avLst/>
          </a:prstGeom>
          <a:noFill/>
          <a:ln w="12700" algn="ctr">
            <a:solidFill>
              <a:srgbClr val="DA0000"/>
            </a:solidFill>
            <a:prstDash val="dash"/>
            <a:miter lim="800000"/>
            <a:headEnd/>
            <a:tailEnd/>
          </a:ln>
          <a:extLst>
            <a:ext uri="{909E8E84-426E-40DD-AFC4-6F175D3DCCD1}">
              <a14:hiddenFill xmlns:a14="http://schemas.microsoft.com/office/drawing/2010/main">
                <a:noFill/>
              </a14:hiddenFill>
            </a:ext>
          </a:extLst>
        </p:spPr>
      </p:cxnSp>
      <p:cxnSp>
        <p:nvCxnSpPr>
          <p:cNvPr id="23" name="直接连接符 22"/>
          <p:cNvCxnSpPr>
            <a:cxnSpLocks noChangeShapeType="1"/>
          </p:cNvCxnSpPr>
          <p:nvPr/>
        </p:nvCxnSpPr>
        <p:spPr bwMode="auto">
          <a:xfrm>
            <a:off x="4508500" y="5203825"/>
            <a:ext cx="6894513" cy="0"/>
          </a:xfrm>
          <a:prstGeom prst="line">
            <a:avLst/>
          </a:prstGeom>
          <a:noFill/>
          <a:ln w="12700" algn="ctr">
            <a:solidFill>
              <a:srgbClr val="DA0000"/>
            </a:solidFill>
            <a:prstDash val="dash"/>
            <a:miter lim="800000"/>
            <a:headEnd/>
            <a:tailEnd/>
          </a:ln>
          <a:extLst>
            <a:ext uri="{909E8E84-426E-40DD-AFC4-6F175D3DCCD1}">
              <a14:hiddenFill xmlns:a14="http://schemas.microsoft.com/office/drawing/2010/main">
                <a:noFill/>
              </a14:hiddenFill>
            </a:ext>
          </a:extLst>
        </p:spPr>
      </p:cxnSp>
      <p:sp>
        <p:nvSpPr>
          <p:cNvPr id="24" name="矩形 23">
            <a:extLst>
              <a:ext uri="{FF2B5EF4-FFF2-40B4-BE49-F238E27FC236}"/>
            </a:extLst>
          </p:cNvPr>
          <p:cNvSpPr/>
          <p:nvPr/>
        </p:nvSpPr>
        <p:spPr>
          <a:xfrm>
            <a:off x="4508500" y="2879725"/>
            <a:ext cx="5168900" cy="339725"/>
          </a:xfrm>
          <a:prstGeom prst="rect">
            <a:avLst/>
          </a:prstGeom>
        </p:spPr>
        <p:txBody>
          <a:bodyPr>
            <a:spAutoFit/>
          </a:bodyPr>
          <a:lstStyle/>
          <a:p>
            <a:pPr marL="285750" indent="-285750" algn="just" eaLnBrk="1" fontAlgn="auto" hangingPunct="1">
              <a:spcBef>
                <a:spcPts val="0"/>
              </a:spcBef>
              <a:spcAft>
                <a:spcPts val="0"/>
              </a:spcAft>
              <a:buFont typeface="Wingdings" panose="05000000000000000000" pitchFamily="2" charset="2"/>
              <a:buChar char="l"/>
              <a:defRPr/>
            </a:pPr>
            <a:r>
              <a:rPr lang="zh-CN" altLang="en-US" sz="1600" dirty="0">
                <a:solidFill>
                  <a:srgbClr val="000000"/>
                </a:solidFill>
                <a:latin typeface="微软雅黑" panose="020B0503020204020204" pitchFamily="34" charset="-122"/>
                <a:ea typeface="微软雅黑" panose="020B0503020204020204" pitchFamily="34" charset="-122"/>
              </a:rPr>
              <a:t>是强化党和国家自我监督的重大决策部署</a:t>
            </a:r>
            <a:endParaRPr lang="zh-CN" altLang="en-US" sz="1600" dirty="0">
              <a:solidFill>
                <a:srgbClr val="DA0000"/>
              </a:solidFill>
              <a:latin typeface="Calibri" panose="020F0502020204030204"/>
              <a:ea typeface="微软雅黑" panose="020B0503020204020204" pitchFamily="34" charset="-122"/>
              <a:cs typeface="+mn-ea"/>
            </a:endParaRPr>
          </a:p>
        </p:txBody>
      </p:sp>
      <p:sp>
        <p:nvSpPr>
          <p:cNvPr id="25" name="矩形 24">
            <a:extLst>
              <a:ext uri="{FF2B5EF4-FFF2-40B4-BE49-F238E27FC236}"/>
            </a:extLst>
          </p:cNvPr>
          <p:cNvSpPr/>
          <p:nvPr/>
        </p:nvSpPr>
        <p:spPr>
          <a:xfrm>
            <a:off x="4508500" y="3408363"/>
            <a:ext cx="5597525" cy="339725"/>
          </a:xfrm>
          <a:prstGeom prst="rect">
            <a:avLst/>
          </a:prstGeom>
        </p:spPr>
        <p:txBody>
          <a:bodyPr>
            <a:spAutoFit/>
          </a:bodyPr>
          <a:lstStyle/>
          <a:p>
            <a:pPr marL="285750" indent="-285750" algn="just" eaLnBrk="1" fontAlgn="auto" hangingPunct="1">
              <a:spcBef>
                <a:spcPts val="0"/>
              </a:spcBef>
              <a:spcAft>
                <a:spcPts val="0"/>
              </a:spcAft>
              <a:buFont typeface="Wingdings" panose="05000000000000000000" pitchFamily="2" charset="2"/>
              <a:buChar char="l"/>
              <a:defRPr/>
            </a:pPr>
            <a:r>
              <a:rPr lang="zh-CN" altLang="en-US" sz="1600" dirty="0">
                <a:solidFill>
                  <a:srgbClr val="000000"/>
                </a:solidFill>
                <a:latin typeface="微软雅黑" panose="020B0503020204020204" pitchFamily="34" charset="-122"/>
                <a:ea typeface="微软雅黑" panose="020B0503020204020204" pitchFamily="34" charset="-122"/>
              </a:rPr>
              <a:t>要依法建立党统一领导的反腐败工作机构</a:t>
            </a:r>
            <a:endParaRPr lang="zh-CN" altLang="en-US" sz="1600" dirty="0">
              <a:solidFill>
                <a:srgbClr val="DA0000"/>
              </a:solidFill>
              <a:latin typeface="Calibri" panose="020F0502020204030204"/>
              <a:ea typeface="微软雅黑" panose="020B0503020204020204" pitchFamily="34" charset="-122"/>
              <a:cs typeface="+mn-ea"/>
            </a:endParaRPr>
          </a:p>
        </p:txBody>
      </p:sp>
      <p:sp>
        <p:nvSpPr>
          <p:cNvPr id="26" name="矩形 25">
            <a:extLst>
              <a:ext uri="{FF2B5EF4-FFF2-40B4-BE49-F238E27FC236}"/>
            </a:extLst>
          </p:cNvPr>
          <p:cNvSpPr/>
          <p:nvPr/>
        </p:nvSpPr>
        <p:spPr>
          <a:xfrm>
            <a:off x="4508500" y="4075113"/>
            <a:ext cx="6073775" cy="339725"/>
          </a:xfrm>
          <a:prstGeom prst="rect">
            <a:avLst/>
          </a:prstGeom>
        </p:spPr>
        <p:txBody>
          <a:bodyPr>
            <a:spAutoFit/>
          </a:bodyPr>
          <a:lstStyle/>
          <a:p>
            <a:pPr marL="285750" indent="-285750" algn="just" eaLnBrk="1" fontAlgn="auto" hangingPunct="1">
              <a:spcBef>
                <a:spcPts val="0"/>
              </a:spcBef>
              <a:spcAft>
                <a:spcPts val="0"/>
              </a:spcAft>
              <a:buFont typeface="Wingdings" panose="05000000000000000000" pitchFamily="2" charset="2"/>
              <a:buChar char="l"/>
              <a:defRPr/>
            </a:pPr>
            <a:r>
              <a:rPr lang="zh-CN" altLang="en-US" sz="1600" dirty="0">
                <a:solidFill>
                  <a:srgbClr val="000000"/>
                </a:solidFill>
                <a:latin typeface="微软雅黑" panose="020B0503020204020204" pitchFamily="34" charset="-122"/>
                <a:ea typeface="微软雅黑" panose="020B0503020204020204" pitchFamily="34" charset="-122"/>
              </a:rPr>
              <a:t>构建集中统一、权威高效的国家监察体系</a:t>
            </a:r>
            <a:endParaRPr lang="zh-CN" altLang="en-US" sz="1600" dirty="0">
              <a:solidFill>
                <a:srgbClr val="DA0000"/>
              </a:solidFill>
              <a:latin typeface="Calibri" panose="020F0502020204030204"/>
              <a:ea typeface="微软雅黑" panose="020B0503020204020204" pitchFamily="34" charset="-122"/>
              <a:cs typeface="+mn-ea"/>
            </a:endParaRPr>
          </a:p>
        </p:txBody>
      </p:sp>
      <p:sp>
        <p:nvSpPr>
          <p:cNvPr id="27" name="矩形 26">
            <a:extLst>
              <a:ext uri="{FF2B5EF4-FFF2-40B4-BE49-F238E27FC236}"/>
            </a:extLst>
          </p:cNvPr>
          <p:cNvSpPr/>
          <p:nvPr/>
        </p:nvSpPr>
        <p:spPr>
          <a:xfrm>
            <a:off x="4508500" y="4733925"/>
            <a:ext cx="5826125" cy="338138"/>
          </a:xfrm>
          <a:prstGeom prst="rect">
            <a:avLst/>
          </a:prstGeom>
        </p:spPr>
        <p:txBody>
          <a:bodyPr>
            <a:spAutoFit/>
          </a:bodyPr>
          <a:lstStyle/>
          <a:p>
            <a:pPr marL="285750" indent="-285750" algn="just" eaLnBrk="1" fontAlgn="auto" hangingPunct="1">
              <a:spcBef>
                <a:spcPts val="0"/>
              </a:spcBef>
              <a:spcAft>
                <a:spcPts val="0"/>
              </a:spcAft>
              <a:buFont typeface="Wingdings" panose="05000000000000000000" pitchFamily="2" charset="2"/>
              <a:buChar char="l"/>
              <a:defRPr/>
            </a:pPr>
            <a:r>
              <a:rPr lang="zh-CN" altLang="en-US" sz="1600" dirty="0">
                <a:solidFill>
                  <a:srgbClr val="000000"/>
                </a:solidFill>
                <a:latin typeface="微软雅黑" panose="020B0503020204020204" pitchFamily="34" charset="-122"/>
                <a:ea typeface="微软雅黑" panose="020B0503020204020204" pitchFamily="34" charset="-122"/>
              </a:rPr>
              <a:t>实现对所有行使公权力的公职人员监察全覆盖</a:t>
            </a:r>
            <a:endParaRPr lang="zh-CN" altLang="en-US" sz="1600" dirty="0">
              <a:solidFill>
                <a:srgbClr val="DA0000"/>
              </a:solidFill>
              <a:latin typeface="Calibri" panose="020F0502020204030204"/>
              <a:ea typeface="微软雅黑" panose="020B0503020204020204" pitchFamily="34" charset="-122"/>
              <a:cs typeface="+mn-ea"/>
            </a:endParaRPr>
          </a:p>
        </p:txBody>
      </p:sp>
    </p:spTree>
    <p:extLst>
      <p:ext uri="{BB962C8B-B14F-4D97-AF65-F5344CB8AC3E}">
        <p14:creationId xmlns:p14="http://schemas.microsoft.com/office/powerpoint/2010/main" val="3693999167"/>
      </p:ext>
    </p:extLst>
  </p:cSld>
  <p:clrMapOvr>
    <a:masterClrMapping/>
  </p:clrMapOvr>
  <p:transition spd="slow" advTm="6500"/>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2" presetClass="entr" presetSubtype="0"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1000"/>
                                        <p:tgtEl>
                                          <p:spTgt spid="10"/>
                                        </p:tgtEl>
                                      </p:cBhvr>
                                    </p:animEffect>
                                    <p:anim calcmode="lin" valueType="num">
                                      <p:cBhvr>
                                        <p:cTn id="13" dur="1000" fill="hold"/>
                                        <p:tgtEl>
                                          <p:spTgt spid="10"/>
                                        </p:tgtEl>
                                        <p:attrNameLst>
                                          <p:attrName>ppt_x</p:attrName>
                                        </p:attrNameLst>
                                      </p:cBhvr>
                                      <p:tavLst>
                                        <p:tav tm="0">
                                          <p:val>
                                            <p:strVal val="#ppt_x"/>
                                          </p:val>
                                        </p:tav>
                                        <p:tav tm="100000">
                                          <p:val>
                                            <p:strVal val="#ppt_x"/>
                                          </p:val>
                                        </p:tav>
                                      </p:tavLst>
                                    </p:anim>
                                    <p:anim calcmode="lin" valueType="num">
                                      <p:cBhvr>
                                        <p:cTn id="14" dur="1000" fill="hold"/>
                                        <p:tgtEl>
                                          <p:spTgt spid="10"/>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fade">
                                      <p:cBhvr>
                                        <p:cTn id="17" dur="1000"/>
                                        <p:tgtEl>
                                          <p:spTgt spid="11"/>
                                        </p:tgtEl>
                                      </p:cBhvr>
                                    </p:animEffect>
                                    <p:anim calcmode="lin" valueType="num">
                                      <p:cBhvr>
                                        <p:cTn id="18" dur="1000" fill="hold"/>
                                        <p:tgtEl>
                                          <p:spTgt spid="11"/>
                                        </p:tgtEl>
                                        <p:attrNameLst>
                                          <p:attrName>ppt_x</p:attrName>
                                        </p:attrNameLst>
                                      </p:cBhvr>
                                      <p:tavLst>
                                        <p:tav tm="0">
                                          <p:val>
                                            <p:strVal val="#ppt_x"/>
                                          </p:val>
                                        </p:tav>
                                        <p:tav tm="100000">
                                          <p:val>
                                            <p:strVal val="#ppt_x"/>
                                          </p:val>
                                        </p:tav>
                                      </p:tavLst>
                                    </p:anim>
                                    <p:anim calcmode="lin" valueType="num">
                                      <p:cBhvr>
                                        <p:cTn id="19" dur="1000" fill="hold"/>
                                        <p:tgtEl>
                                          <p:spTgt spid="11"/>
                                        </p:tgtEl>
                                        <p:attrNameLst>
                                          <p:attrName>ppt_y</p:attrName>
                                        </p:attrNameLst>
                                      </p:cBhvr>
                                      <p:tavLst>
                                        <p:tav tm="0">
                                          <p:val>
                                            <p:strVal val="#ppt_y+.1"/>
                                          </p:val>
                                        </p:tav>
                                        <p:tav tm="100000">
                                          <p:val>
                                            <p:strVal val="#ppt_y"/>
                                          </p:val>
                                        </p:tav>
                                      </p:tavLst>
                                    </p:anim>
                                  </p:childTnLst>
                                </p:cTn>
                              </p:par>
                            </p:childTnLst>
                          </p:cTn>
                        </p:par>
                        <p:par>
                          <p:cTn id="20" fill="hold" nodeType="afterGroup">
                            <p:stCondLst>
                              <p:cond delay="1000"/>
                            </p:stCondLst>
                            <p:childTnLst>
                              <p:par>
                                <p:cTn id="21" presetID="22" presetClass="entr" presetSubtype="8" fill="hold" nodeType="afterEffect">
                                  <p:stCondLst>
                                    <p:cond delay="0"/>
                                  </p:stCondLst>
                                  <p:childTnLst>
                                    <p:set>
                                      <p:cBhvr>
                                        <p:cTn id="22" dur="1" fill="hold">
                                          <p:stCondLst>
                                            <p:cond delay="0"/>
                                          </p:stCondLst>
                                        </p:cTn>
                                        <p:tgtEl>
                                          <p:spTgt spid="19"/>
                                        </p:tgtEl>
                                        <p:attrNameLst>
                                          <p:attrName>style.visibility</p:attrName>
                                        </p:attrNameLst>
                                      </p:cBhvr>
                                      <p:to>
                                        <p:strVal val="visible"/>
                                      </p:to>
                                    </p:set>
                                    <p:animEffect transition="in" filter="wipe(left)">
                                      <p:cBhvr>
                                        <p:cTn id="23" dur="500"/>
                                        <p:tgtEl>
                                          <p:spTgt spid="19"/>
                                        </p:tgtEl>
                                      </p:cBhvr>
                                    </p:animEffect>
                                  </p:childTnLst>
                                </p:cTn>
                              </p:par>
                              <p:par>
                                <p:cTn id="24" presetID="22" presetClass="entr" presetSubtype="8" fill="hold" nodeType="with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wipe(left)">
                                      <p:cBhvr>
                                        <p:cTn id="26" dur="500"/>
                                        <p:tgtEl>
                                          <p:spTgt spid="13"/>
                                        </p:tgtEl>
                                      </p:cBhvr>
                                    </p:animEffect>
                                  </p:childTnLst>
                                </p:cTn>
                              </p:par>
                            </p:childTnLst>
                          </p:cTn>
                        </p:par>
                        <p:par>
                          <p:cTn id="27" fill="hold" nodeType="afterGroup">
                            <p:stCondLst>
                              <p:cond delay="1500"/>
                            </p:stCondLst>
                            <p:childTnLst>
                              <p:par>
                                <p:cTn id="28" presetID="2" presetClass="entr" presetSubtype="2" fill="hold" grpId="0" nodeType="afterEffect">
                                  <p:stCondLst>
                                    <p:cond delay="0"/>
                                  </p:stCondLst>
                                  <p:childTnLst>
                                    <p:set>
                                      <p:cBhvr>
                                        <p:cTn id="29" dur="1" fill="hold">
                                          <p:stCondLst>
                                            <p:cond delay="0"/>
                                          </p:stCondLst>
                                        </p:cTn>
                                        <p:tgtEl>
                                          <p:spTgt spid="12"/>
                                        </p:tgtEl>
                                        <p:attrNameLst>
                                          <p:attrName>style.visibility</p:attrName>
                                        </p:attrNameLst>
                                      </p:cBhvr>
                                      <p:to>
                                        <p:strVal val="visible"/>
                                      </p:to>
                                    </p:set>
                                    <p:anim calcmode="lin" valueType="num">
                                      <p:cBhvr additive="base">
                                        <p:cTn id="30" dur="500" fill="hold"/>
                                        <p:tgtEl>
                                          <p:spTgt spid="12"/>
                                        </p:tgtEl>
                                        <p:attrNameLst>
                                          <p:attrName>ppt_x</p:attrName>
                                        </p:attrNameLst>
                                      </p:cBhvr>
                                      <p:tavLst>
                                        <p:tav tm="0">
                                          <p:val>
                                            <p:strVal val="1+#ppt_w/2"/>
                                          </p:val>
                                        </p:tav>
                                        <p:tav tm="100000">
                                          <p:val>
                                            <p:strVal val="#ppt_x"/>
                                          </p:val>
                                        </p:tav>
                                      </p:tavLst>
                                    </p:anim>
                                    <p:anim calcmode="lin" valueType="num">
                                      <p:cBhvr additive="base">
                                        <p:cTn id="31" dur="500" fill="hold"/>
                                        <p:tgtEl>
                                          <p:spTgt spid="12"/>
                                        </p:tgtEl>
                                        <p:attrNameLst>
                                          <p:attrName>ppt_y</p:attrName>
                                        </p:attrNameLst>
                                      </p:cBhvr>
                                      <p:tavLst>
                                        <p:tav tm="0">
                                          <p:val>
                                            <p:strVal val="#ppt_y"/>
                                          </p:val>
                                        </p:tav>
                                        <p:tav tm="100000">
                                          <p:val>
                                            <p:strVal val="#ppt_y"/>
                                          </p:val>
                                        </p:tav>
                                      </p:tavLst>
                                    </p:anim>
                                  </p:childTnLst>
                                </p:cTn>
                              </p:par>
                              <p:par>
                                <p:cTn id="32" presetID="22" presetClass="entr" presetSubtype="8" fill="hold" nodeType="withEffect">
                                  <p:stCondLst>
                                    <p:cond delay="0"/>
                                  </p:stCondLst>
                                  <p:childTnLst>
                                    <p:set>
                                      <p:cBhvr>
                                        <p:cTn id="33" dur="1" fill="hold">
                                          <p:stCondLst>
                                            <p:cond delay="0"/>
                                          </p:stCondLst>
                                        </p:cTn>
                                        <p:tgtEl>
                                          <p:spTgt spid="20"/>
                                        </p:tgtEl>
                                        <p:attrNameLst>
                                          <p:attrName>style.visibility</p:attrName>
                                        </p:attrNameLst>
                                      </p:cBhvr>
                                      <p:to>
                                        <p:strVal val="visible"/>
                                      </p:to>
                                    </p:set>
                                    <p:animEffect transition="in" filter="wipe(left)">
                                      <p:cBhvr>
                                        <p:cTn id="34" dur="500"/>
                                        <p:tgtEl>
                                          <p:spTgt spid="20"/>
                                        </p:tgtEl>
                                      </p:cBhvr>
                                    </p:animEffect>
                                  </p:childTnLst>
                                </p:cTn>
                              </p:par>
                              <p:par>
                                <p:cTn id="35" presetID="22" presetClass="entr" presetSubtype="8" fill="hold" nodeType="with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wipe(left)">
                                      <p:cBhvr>
                                        <p:cTn id="37" dur="500"/>
                                        <p:tgtEl>
                                          <p:spTgt spid="21"/>
                                        </p:tgtEl>
                                      </p:cBhvr>
                                    </p:animEffect>
                                  </p:childTnLst>
                                </p:cTn>
                              </p:par>
                              <p:par>
                                <p:cTn id="38" presetID="22" presetClass="entr" presetSubtype="8" fill="hold" nodeType="withEffect">
                                  <p:stCondLst>
                                    <p:cond delay="0"/>
                                  </p:stCondLst>
                                  <p:childTnLst>
                                    <p:set>
                                      <p:cBhvr>
                                        <p:cTn id="39" dur="1" fill="hold">
                                          <p:stCondLst>
                                            <p:cond delay="0"/>
                                          </p:stCondLst>
                                        </p:cTn>
                                        <p:tgtEl>
                                          <p:spTgt spid="22"/>
                                        </p:tgtEl>
                                        <p:attrNameLst>
                                          <p:attrName>style.visibility</p:attrName>
                                        </p:attrNameLst>
                                      </p:cBhvr>
                                      <p:to>
                                        <p:strVal val="visible"/>
                                      </p:to>
                                    </p:set>
                                    <p:animEffect transition="in" filter="wipe(left)">
                                      <p:cBhvr>
                                        <p:cTn id="40" dur="500"/>
                                        <p:tgtEl>
                                          <p:spTgt spid="22"/>
                                        </p:tgtEl>
                                      </p:cBhvr>
                                    </p:animEffect>
                                  </p:childTnLst>
                                </p:cTn>
                              </p:par>
                              <p:par>
                                <p:cTn id="41" presetID="22" presetClass="entr" presetSubtype="8" fill="hold" nodeType="withEffect">
                                  <p:stCondLst>
                                    <p:cond delay="0"/>
                                  </p:stCondLst>
                                  <p:childTnLst>
                                    <p:set>
                                      <p:cBhvr>
                                        <p:cTn id="42" dur="1" fill="hold">
                                          <p:stCondLst>
                                            <p:cond delay="0"/>
                                          </p:stCondLst>
                                        </p:cTn>
                                        <p:tgtEl>
                                          <p:spTgt spid="23"/>
                                        </p:tgtEl>
                                        <p:attrNameLst>
                                          <p:attrName>style.visibility</p:attrName>
                                        </p:attrNameLst>
                                      </p:cBhvr>
                                      <p:to>
                                        <p:strVal val="visible"/>
                                      </p:to>
                                    </p:set>
                                    <p:animEffect transition="in" filter="wipe(left)">
                                      <p:cBhvr>
                                        <p:cTn id="43" dur="500"/>
                                        <p:tgtEl>
                                          <p:spTgt spid="23"/>
                                        </p:tgtEl>
                                      </p:cBhvr>
                                    </p:animEffect>
                                  </p:childTnLst>
                                </p:cTn>
                              </p:par>
                            </p:childTnLst>
                          </p:cTn>
                        </p:par>
                        <p:par>
                          <p:cTn id="44" fill="hold" nodeType="afterGroup">
                            <p:stCondLst>
                              <p:cond delay="2000"/>
                            </p:stCondLst>
                            <p:childTnLst>
                              <p:par>
                                <p:cTn id="45" presetID="2" presetClass="entr" presetSubtype="2" fill="hold" grpId="0" nodeType="afterEffect">
                                  <p:stCondLst>
                                    <p:cond delay="0"/>
                                  </p:stCondLst>
                                  <p:childTnLst>
                                    <p:set>
                                      <p:cBhvr>
                                        <p:cTn id="46" dur="1" fill="hold">
                                          <p:stCondLst>
                                            <p:cond delay="0"/>
                                          </p:stCondLst>
                                        </p:cTn>
                                        <p:tgtEl>
                                          <p:spTgt spid="24"/>
                                        </p:tgtEl>
                                        <p:attrNameLst>
                                          <p:attrName>style.visibility</p:attrName>
                                        </p:attrNameLst>
                                      </p:cBhvr>
                                      <p:to>
                                        <p:strVal val="visible"/>
                                      </p:to>
                                    </p:set>
                                    <p:anim calcmode="lin" valueType="num">
                                      <p:cBhvr additive="base">
                                        <p:cTn id="47" dur="500" fill="hold"/>
                                        <p:tgtEl>
                                          <p:spTgt spid="24"/>
                                        </p:tgtEl>
                                        <p:attrNameLst>
                                          <p:attrName>ppt_x</p:attrName>
                                        </p:attrNameLst>
                                      </p:cBhvr>
                                      <p:tavLst>
                                        <p:tav tm="0">
                                          <p:val>
                                            <p:strVal val="1+#ppt_w/2"/>
                                          </p:val>
                                        </p:tav>
                                        <p:tav tm="100000">
                                          <p:val>
                                            <p:strVal val="#ppt_x"/>
                                          </p:val>
                                        </p:tav>
                                      </p:tavLst>
                                    </p:anim>
                                    <p:anim calcmode="lin" valueType="num">
                                      <p:cBhvr additive="base">
                                        <p:cTn id="48" dur="500" fill="hold"/>
                                        <p:tgtEl>
                                          <p:spTgt spid="24"/>
                                        </p:tgtEl>
                                        <p:attrNameLst>
                                          <p:attrName>ppt_y</p:attrName>
                                        </p:attrNameLst>
                                      </p:cBhvr>
                                      <p:tavLst>
                                        <p:tav tm="0">
                                          <p:val>
                                            <p:strVal val="#ppt_y"/>
                                          </p:val>
                                        </p:tav>
                                        <p:tav tm="100000">
                                          <p:val>
                                            <p:strVal val="#ppt_y"/>
                                          </p:val>
                                        </p:tav>
                                      </p:tavLst>
                                    </p:anim>
                                  </p:childTnLst>
                                </p:cTn>
                              </p:par>
                            </p:childTnLst>
                          </p:cTn>
                        </p:par>
                        <p:par>
                          <p:cTn id="49" fill="hold" nodeType="afterGroup">
                            <p:stCondLst>
                              <p:cond delay="2500"/>
                            </p:stCondLst>
                            <p:childTnLst>
                              <p:par>
                                <p:cTn id="50" presetID="2" presetClass="entr" presetSubtype="2" fill="hold" grpId="0" nodeType="afterEffect">
                                  <p:stCondLst>
                                    <p:cond delay="0"/>
                                  </p:stCondLst>
                                  <p:childTnLst>
                                    <p:set>
                                      <p:cBhvr>
                                        <p:cTn id="51" dur="1" fill="hold">
                                          <p:stCondLst>
                                            <p:cond delay="0"/>
                                          </p:stCondLst>
                                        </p:cTn>
                                        <p:tgtEl>
                                          <p:spTgt spid="25"/>
                                        </p:tgtEl>
                                        <p:attrNameLst>
                                          <p:attrName>style.visibility</p:attrName>
                                        </p:attrNameLst>
                                      </p:cBhvr>
                                      <p:to>
                                        <p:strVal val="visible"/>
                                      </p:to>
                                    </p:set>
                                    <p:anim calcmode="lin" valueType="num">
                                      <p:cBhvr additive="base">
                                        <p:cTn id="52" dur="500" fill="hold"/>
                                        <p:tgtEl>
                                          <p:spTgt spid="25"/>
                                        </p:tgtEl>
                                        <p:attrNameLst>
                                          <p:attrName>ppt_x</p:attrName>
                                        </p:attrNameLst>
                                      </p:cBhvr>
                                      <p:tavLst>
                                        <p:tav tm="0">
                                          <p:val>
                                            <p:strVal val="1+#ppt_w/2"/>
                                          </p:val>
                                        </p:tav>
                                        <p:tav tm="100000">
                                          <p:val>
                                            <p:strVal val="#ppt_x"/>
                                          </p:val>
                                        </p:tav>
                                      </p:tavLst>
                                    </p:anim>
                                    <p:anim calcmode="lin" valueType="num">
                                      <p:cBhvr additive="base">
                                        <p:cTn id="53" dur="500" fill="hold"/>
                                        <p:tgtEl>
                                          <p:spTgt spid="25"/>
                                        </p:tgtEl>
                                        <p:attrNameLst>
                                          <p:attrName>ppt_y</p:attrName>
                                        </p:attrNameLst>
                                      </p:cBhvr>
                                      <p:tavLst>
                                        <p:tav tm="0">
                                          <p:val>
                                            <p:strVal val="#ppt_y"/>
                                          </p:val>
                                        </p:tav>
                                        <p:tav tm="100000">
                                          <p:val>
                                            <p:strVal val="#ppt_y"/>
                                          </p:val>
                                        </p:tav>
                                      </p:tavLst>
                                    </p:anim>
                                  </p:childTnLst>
                                </p:cTn>
                              </p:par>
                            </p:childTnLst>
                          </p:cTn>
                        </p:par>
                        <p:par>
                          <p:cTn id="54" fill="hold" nodeType="afterGroup">
                            <p:stCondLst>
                              <p:cond delay="3000"/>
                            </p:stCondLst>
                            <p:childTnLst>
                              <p:par>
                                <p:cTn id="55" presetID="2" presetClass="entr" presetSubtype="2" fill="hold" grpId="0" nodeType="afterEffect">
                                  <p:stCondLst>
                                    <p:cond delay="0"/>
                                  </p:stCondLst>
                                  <p:childTnLst>
                                    <p:set>
                                      <p:cBhvr>
                                        <p:cTn id="56" dur="1" fill="hold">
                                          <p:stCondLst>
                                            <p:cond delay="0"/>
                                          </p:stCondLst>
                                        </p:cTn>
                                        <p:tgtEl>
                                          <p:spTgt spid="26"/>
                                        </p:tgtEl>
                                        <p:attrNameLst>
                                          <p:attrName>style.visibility</p:attrName>
                                        </p:attrNameLst>
                                      </p:cBhvr>
                                      <p:to>
                                        <p:strVal val="visible"/>
                                      </p:to>
                                    </p:set>
                                    <p:anim calcmode="lin" valueType="num">
                                      <p:cBhvr additive="base">
                                        <p:cTn id="57" dur="500" fill="hold"/>
                                        <p:tgtEl>
                                          <p:spTgt spid="26"/>
                                        </p:tgtEl>
                                        <p:attrNameLst>
                                          <p:attrName>ppt_x</p:attrName>
                                        </p:attrNameLst>
                                      </p:cBhvr>
                                      <p:tavLst>
                                        <p:tav tm="0">
                                          <p:val>
                                            <p:strVal val="1+#ppt_w/2"/>
                                          </p:val>
                                        </p:tav>
                                        <p:tav tm="100000">
                                          <p:val>
                                            <p:strVal val="#ppt_x"/>
                                          </p:val>
                                        </p:tav>
                                      </p:tavLst>
                                    </p:anim>
                                    <p:anim calcmode="lin" valueType="num">
                                      <p:cBhvr additive="base">
                                        <p:cTn id="58" dur="500" fill="hold"/>
                                        <p:tgtEl>
                                          <p:spTgt spid="26"/>
                                        </p:tgtEl>
                                        <p:attrNameLst>
                                          <p:attrName>ppt_y</p:attrName>
                                        </p:attrNameLst>
                                      </p:cBhvr>
                                      <p:tavLst>
                                        <p:tav tm="0">
                                          <p:val>
                                            <p:strVal val="#ppt_y"/>
                                          </p:val>
                                        </p:tav>
                                        <p:tav tm="100000">
                                          <p:val>
                                            <p:strVal val="#ppt_y"/>
                                          </p:val>
                                        </p:tav>
                                      </p:tavLst>
                                    </p:anim>
                                  </p:childTnLst>
                                </p:cTn>
                              </p:par>
                            </p:childTnLst>
                          </p:cTn>
                        </p:par>
                        <p:par>
                          <p:cTn id="59" fill="hold" nodeType="afterGroup">
                            <p:stCondLst>
                              <p:cond delay="3500"/>
                            </p:stCondLst>
                            <p:childTnLst>
                              <p:par>
                                <p:cTn id="60" presetID="2" presetClass="entr" presetSubtype="2" fill="hold" grpId="0" nodeType="afterEffect">
                                  <p:stCondLst>
                                    <p:cond delay="0"/>
                                  </p:stCondLst>
                                  <p:childTnLst>
                                    <p:set>
                                      <p:cBhvr>
                                        <p:cTn id="61" dur="1" fill="hold">
                                          <p:stCondLst>
                                            <p:cond delay="0"/>
                                          </p:stCondLst>
                                        </p:cTn>
                                        <p:tgtEl>
                                          <p:spTgt spid="27"/>
                                        </p:tgtEl>
                                        <p:attrNameLst>
                                          <p:attrName>style.visibility</p:attrName>
                                        </p:attrNameLst>
                                      </p:cBhvr>
                                      <p:to>
                                        <p:strVal val="visible"/>
                                      </p:to>
                                    </p:set>
                                    <p:anim calcmode="lin" valueType="num">
                                      <p:cBhvr additive="base">
                                        <p:cTn id="62" dur="500" fill="hold"/>
                                        <p:tgtEl>
                                          <p:spTgt spid="27"/>
                                        </p:tgtEl>
                                        <p:attrNameLst>
                                          <p:attrName>ppt_x</p:attrName>
                                        </p:attrNameLst>
                                      </p:cBhvr>
                                      <p:tavLst>
                                        <p:tav tm="0">
                                          <p:val>
                                            <p:strVal val="1+#ppt_w/2"/>
                                          </p:val>
                                        </p:tav>
                                        <p:tav tm="100000">
                                          <p:val>
                                            <p:strVal val="#ppt_x"/>
                                          </p:val>
                                        </p:tav>
                                      </p:tavLst>
                                    </p:anim>
                                    <p:anim calcmode="lin" valueType="num">
                                      <p:cBhvr additive="base">
                                        <p:cTn id="63" dur="500" fill="hold"/>
                                        <p:tgtEl>
                                          <p:spTgt spid="2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24" grpId="0"/>
      <p:bldP spid="25" grpId="0"/>
      <p:bldP spid="26" grpId="0"/>
      <p:bldP spid="27"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4754" name="图片 5"/>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5588000"/>
            <a:ext cx="12192000" cy="127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74755" name="组合 13"/>
          <p:cNvGrpSpPr>
            <a:grpSpLocks/>
          </p:cNvGrpSpPr>
          <p:nvPr/>
        </p:nvGrpSpPr>
        <p:grpSpPr bwMode="auto">
          <a:xfrm>
            <a:off x="3143250" y="336550"/>
            <a:ext cx="6999288" cy="933450"/>
            <a:chOff x="2380670" y="202270"/>
            <a:chExt cx="6998308" cy="933485"/>
          </a:xfrm>
        </p:grpSpPr>
        <p:grpSp>
          <p:nvGrpSpPr>
            <p:cNvPr id="74769" name="组合 14"/>
            <p:cNvGrpSpPr>
              <a:grpSpLocks/>
            </p:cNvGrpSpPr>
            <p:nvPr/>
          </p:nvGrpSpPr>
          <p:grpSpPr bwMode="auto">
            <a:xfrm>
              <a:off x="2380670" y="202270"/>
              <a:ext cx="6922108" cy="933485"/>
              <a:chOff x="2380670" y="202270"/>
              <a:chExt cx="6922108" cy="933485"/>
            </a:xfrm>
          </p:grpSpPr>
          <p:grpSp>
            <p:nvGrpSpPr>
              <p:cNvPr id="74771" name="圆角矩形 16"/>
              <p:cNvGrpSpPr>
                <a:grpSpLocks/>
              </p:cNvGrpSpPr>
              <p:nvPr/>
            </p:nvGrpSpPr>
            <p:grpSpPr bwMode="auto">
              <a:xfrm>
                <a:off x="2235990" y="54730"/>
                <a:ext cx="7363968" cy="1377696"/>
                <a:chOff x="2999232" y="188976"/>
                <a:chExt cx="7363968" cy="1377696"/>
              </a:xfrm>
            </p:grpSpPr>
            <p:pic>
              <p:nvPicPr>
                <p:cNvPr id="74773" name="圆角矩形 16"/>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99232" y="188976"/>
                  <a:ext cx="7363968" cy="13776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4774" name="Text Box 20"/>
                <p:cNvSpPr txBox="1">
                  <a:spLocks noChangeArrowheads="1"/>
                </p:cNvSpPr>
                <p:nvPr/>
              </p:nvSpPr>
              <p:spPr bwMode="auto">
                <a:xfrm>
                  <a:off x="3189481" y="382085"/>
                  <a:ext cx="6830970" cy="8423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endParaRPr lang="zh-CN" altLang="en-US">
                    <a:solidFill>
                      <a:srgbClr val="FFFFFF"/>
                    </a:solidFill>
                  </a:endParaRPr>
                </a:p>
              </p:txBody>
            </p:sp>
          </p:grpSp>
          <p:pic>
            <p:nvPicPr>
              <p:cNvPr id="74772" name="图片 17"/>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2380670" y="262478"/>
                <a:ext cx="1026740" cy="8732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74770" name="文本框 15"/>
            <p:cNvSpPr txBox="1">
              <a:spLocks noChangeArrowheads="1"/>
            </p:cNvSpPr>
            <p:nvPr/>
          </p:nvSpPr>
          <p:spPr bwMode="auto">
            <a:xfrm>
              <a:off x="3407410" y="345173"/>
              <a:ext cx="5971568"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4000" b="1">
                  <a:solidFill>
                    <a:schemeClr val="bg1"/>
                  </a:solidFill>
                  <a:latin typeface="微软雅黑" panose="020B0503020204020204" pitchFamily="34" charset="-122"/>
                  <a:ea typeface="微软雅黑" panose="020B0503020204020204" pitchFamily="34" charset="-122"/>
                </a:rPr>
                <a:t>充实宪法的重大制度规定</a:t>
              </a:r>
            </a:p>
          </p:txBody>
        </p:sp>
      </p:grpSp>
      <p:sp>
        <p:nvSpPr>
          <p:cNvPr id="74756" name="矩形 1"/>
          <p:cNvSpPr>
            <a:spLocks noChangeArrowheads="1"/>
          </p:cNvSpPr>
          <p:nvPr/>
        </p:nvSpPr>
        <p:spPr bwMode="auto">
          <a:xfrm>
            <a:off x="5038725" y="2689225"/>
            <a:ext cx="6096000" cy="1477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zh-CN" altLang="en-US" b="1">
                <a:solidFill>
                  <a:srgbClr val="000000"/>
                </a:solidFill>
                <a:latin typeface="微软雅黑" panose="020B0503020204020204" pitchFamily="34" charset="-122"/>
                <a:ea typeface="微软雅黑" panose="020B0503020204020204" pitchFamily="34" charset="-122"/>
              </a:rPr>
              <a:t>宪法</a:t>
            </a:r>
            <a:r>
              <a:rPr lang="zh-CN" altLang="en-US">
                <a:solidFill>
                  <a:srgbClr val="000000"/>
                </a:solidFill>
                <a:latin typeface="微软雅黑" panose="020B0503020204020204" pitchFamily="34" charset="-122"/>
                <a:ea typeface="微软雅黑" panose="020B0503020204020204" pitchFamily="34" charset="-122"/>
              </a:rPr>
              <a:t>是国家各项制度和法律法规的总依据</a:t>
            </a:r>
            <a:endParaRPr lang="en-US" altLang="zh-CN">
              <a:solidFill>
                <a:srgbClr val="000000"/>
              </a:solidFill>
              <a:latin typeface="微软雅黑" panose="020B0503020204020204" pitchFamily="34" charset="-122"/>
              <a:ea typeface="微软雅黑" panose="020B0503020204020204" pitchFamily="34" charset="-122"/>
            </a:endParaRPr>
          </a:p>
          <a:p>
            <a:pPr eaLnBrk="1" hangingPunct="1"/>
            <a:endParaRPr lang="en-US" altLang="zh-CN">
              <a:solidFill>
                <a:srgbClr val="000000"/>
              </a:solidFill>
              <a:latin typeface="微软雅黑" panose="020B0503020204020204" pitchFamily="34" charset="-122"/>
              <a:ea typeface="微软雅黑" panose="020B0503020204020204" pitchFamily="34" charset="-122"/>
            </a:endParaRPr>
          </a:p>
          <a:p>
            <a:pPr eaLnBrk="1" hangingPunct="1"/>
            <a:endParaRPr lang="en-US" altLang="zh-CN">
              <a:solidFill>
                <a:srgbClr val="000000"/>
              </a:solidFill>
              <a:latin typeface="微软雅黑" panose="020B0503020204020204" pitchFamily="34" charset="-122"/>
              <a:ea typeface="微软雅黑" panose="020B0503020204020204" pitchFamily="34" charset="-122"/>
            </a:endParaRPr>
          </a:p>
          <a:p>
            <a:pPr eaLnBrk="1" hangingPunct="1"/>
            <a:r>
              <a:rPr lang="zh-CN" altLang="en-US">
                <a:solidFill>
                  <a:srgbClr val="000000"/>
                </a:solidFill>
                <a:latin typeface="微软雅黑" panose="020B0503020204020204" pitchFamily="34" charset="-122"/>
                <a:ea typeface="微软雅黑" panose="020B0503020204020204" pitchFamily="34" charset="-122"/>
              </a:rPr>
              <a:t>充实宪法的重大制度规定，对完善和发展中国特色社会主义制度具有重要作用。</a:t>
            </a:r>
            <a:endParaRPr lang="zh-CN" altLang="en-US"/>
          </a:p>
        </p:txBody>
      </p:sp>
      <p:sp>
        <p:nvSpPr>
          <p:cNvPr id="9" name="流程图: 文档 8">
            <a:extLst>
              <a:ext uri="{FF2B5EF4-FFF2-40B4-BE49-F238E27FC236}"/>
            </a:extLst>
          </p:cNvPr>
          <p:cNvSpPr/>
          <p:nvPr/>
        </p:nvSpPr>
        <p:spPr>
          <a:xfrm>
            <a:off x="1278490" y="1742964"/>
            <a:ext cx="2892162" cy="4055343"/>
          </a:xfrm>
          <a:prstGeom prst="flowChartDocument">
            <a:avLst/>
          </a:prstGeom>
          <a:gradFill flip="none" rotWithShape="1">
            <a:gsLst>
              <a:gs pos="0">
                <a:srgbClr val="C00000"/>
              </a:gs>
              <a:gs pos="62000">
                <a:srgbClr val="FF0000"/>
              </a:gs>
              <a:gs pos="100000">
                <a:srgbClr val="C00000"/>
              </a:gs>
            </a:gsLst>
            <a:lin ang="5400000" scaled="1"/>
            <a:tileRect/>
          </a:gradFill>
          <a:ln w="28575">
            <a:gradFill>
              <a:gsLst>
                <a:gs pos="50000">
                  <a:srgbClr val="FFFF00"/>
                </a:gs>
                <a:gs pos="0">
                  <a:srgbClr val="FFA000"/>
                </a:gs>
                <a:gs pos="100000">
                  <a:srgbClr val="FFA000"/>
                </a:gs>
              </a:gsLst>
              <a:lin ang="1800000" scaled="0"/>
            </a:gradFill>
          </a:ln>
          <a:effectLst>
            <a:outerShdw blurRad="203200" dist="101600" dir="2700000" algn="tl"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solidFill>
                <a:prstClr val="white"/>
              </a:solidFill>
            </a:endParaRPr>
          </a:p>
        </p:txBody>
      </p:sp>
      <p:sp>
        <p:nvSpPr>
          <p:cNvPr id="10" name="Freeform 29">
            <a:extLst>
              <a:ext uri="{FF2B5EF4-FFF2-40B4-BE49-F238E27FC236}"/>
            </a:extLst>
          </p:cNvPr>
          <p:cNvSpPr/>
          <p:nvPr/>
        </p:nvSpPr>
        <p:spPr bwMode="auto">
          <a:xfrm>
            <a:off x="2030696" y="2206089"/>
            <a:ext cx="1333144" cy="1191292"/>
          </a:xfrm>
          <a:custGeom>
            <a:avLst/>
            <a:gdLst>
              <a:gd name="T0" fmla="*/ 803 w 1880"/>
              <a:gd name="T1" fmla="*/ 15 h 1680"/>
              <a:gd name="T2" fmla="*/ 1253 w 1880"/>
              <a:gd name="T3" fmla="*/ 1067 h 1680"/>
              <a:gd name="T4" fmla="*/ 728 w 1880"/>
              <a:gd name="T5" fmla="*/ 540 h 1680"/>
              <a:gd name="T6" fmla="*/ 928 w 1880"/>
              <a:gd name="T7" fmla="*/ 339 h 1680"/>
              <a:gd name="T8" fmla="*/ 803 w 1880"/>
              <a:gd name="T9" fmla="*/ 215 h 1680"/>
              <a:gd name="T10" fmla="*/ 549 w 1880"/>
              <a:gd name="T11" fmla="*/ 267 h 1680"/>
              <a:gd name="T12" fmla="*/ 150 w 1880"/>
              <a:gd name="T13" fmla="*/ 666 h 1680"/>
              <a:gd name="T14" fmla="*/ 376 w 1880"/>
              <a:gd name="T15" fmla="*/ 890 h 1680"/>
              <a:gd name="T16" fmla="*/ 527 w 1880"/>
              <a:gd name="T17" fmla="*/ 741 h 1680"/>
              <a:gd name="T18" fmla="*/ 1052 w 1880"/>
              <a:gd name="T19" fmla="*/ 1266 h 1680"/>
              <a:gd name="T20" fmla="*/ 176 w 1880"/>
              <a:gd name="T21" fmla="*/ 1090 h 1680"/>
              <a:gd name="T22" fmla="*/ 49 w 1880"/>
              <a:gd name="T23" fmla="*/ 1217 h 1680"/>
              <a:gd name="T24" fmla="*/ 159 w 1880"/>
              <a:gd name="T25" fmla="*/ 1357 h 1680"/>
              <a:gd name="T26" fmla="*/ 144 w 1880"/>
              <a:gd name="T27" fmla="*/ 1371 h 1680"/>
              <a:gd name="T28" fmla="*/ 122 w 1880"/>
              <a:gd name="T29" fmla="*/ 1367 h 1680"/>
              <a:gd name="T30" fmla="*/ 0 w 1880"/>
              <a:gd name="T31" fmla="*/ 1494 h 1680"/>
              <a:gd name="T32" fmla="*/ 123 w 1880"/>
              <a:gd name="T33" fmla="*/ 1616 h 1680"/>
              <a:gd name="T34" fmla="*/ 249 w 1880"/>
              <a:gd name="T35" fmla="*/ 1493 h 1680"/>
              <a:gd name="T36" fmla="*/ 245 w 1880"/>
              <a:gd name="T37" fmla="*/ 1470 h 1680"/>
              <a:gd name="T38" fmla="*/ 265 w 1880"/>
              <a:gd name="T39" fmla="*/ 1451 h 1680"/>
              <a:gd name="T40" fmla="*/ 1255 w 1880"/>
              <a:gd name="T41" fmla="*/ 1467 h 1680"/>
              <a:gd name="T42" fmla="*/ 1402 w 1880"/>
              <a:gd name="T43" fmla="*/ 1615 h 1680"/>
              <a:gd name="T44" fmla="*/ 1603 w 1880"/>
              <a:gd name="T45" fmla="*/ 1416 h 1680"/>
              <a:gd name="T46" fmla="*/ 1455 w 1880"/>
              <a:gd name="T47" fmla="*/ 1267 h 1680"/>
              <a:gd name="T48" fmla="*/ 803 w 1880"/>
              <a:gd name="T49" fmla="*/ 15 h 16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880" h="1680">
                <a:moveTo>
                  <a:pt x="803" y="15"/>
                </a:moveTo>
                <a:cubicBezTo>
                  <a:pt x="1217" y="170"/>
                  <a:pt x="1468" y="665"/>
                  <a:pt x="1253" y="1067"/>
                </a:cubicBezTo>
                <a:cubicBezTo>
                  <a:pt x="728" y="540"/>
                  <a:pt x="728" y="540"/>
                  <a:pt x="728" y="540"/>
                </a:cubicBezTo>
                <a:cubicBezTo>
                  <a:pt x="928" y="339"/>
                  <a:pt x="928" y="339"/>
                  <a:pt x="928" y="339"/>
                </a:cubicBezTo>
                <a:cubicBezTo>
                  <a:pt x="803" y="215"/>
                  <a:pt x="803" y="215"/>
                  <a:pt x="803" y="215"/>
                </a:cubicBezTo>
                <a:cubicBezTo>
                  <a:pt x="733" y="282"/>
                  <a:pt x="623" y="297"/>
                  <a:pt x="549" y="267"/>
                </a:cubicBezTo>
                <a:cubicBezTo>
                  <a:pt x="150" y="666"/>
                  <a:pt x="150" y="666"/>
                  <a:pt x="150" y="666"/>
                </a:cubicBezTo>
                <a:cubicBezTo>
                  <a:pt x="376" y="890"/>
                  <a:pt x="376" y="890"/>
                  <a:pt x="376" y="890"/>
                </a:cubicBezTo>
                <a:cubicBezTo>
                  <a:pt x="527" y="741"/>
                  <a:pt x="527" y="741"/>
                  <a:pt x="527" y="741"/>
                </a:cubicBezTo>
                <a:cubicBezTo>
                  <a:pt x="1052" y="1266"/>
                  <a:pt x="1052" y="1266"/>
                  <a:pt x="1052" y="1266"/>
                </a:cubicBezTo>
                <a:cubicBezTo>
                  <a:pt x="795" y="1407"/>
                  <a:pt x="439" y="1363"/>
                  <a:pt x="176" y="1090"/>
                </a:cubicBezTo>
                <a:cubicBezTo>
                  <a:pt x="49" y="1217"/>
                  <a:pt x="49" y="1217"/>
                  <a:pt x="49" y="1217"/>
                </a:cubicBezTo>
                <a:cubicBezTo>
                  <a:pt x="87" y="1270"/>
                  <a:pt x="119" y="1317"/>
                  <a:pt x="159" y="1357"/>
                </a:cubicBezTo>
                <a:cubicBezTo>
                  <a:pt x="155" y="1362"/>
                  <a:pt x="144" y="1371"/>
                  <a:pt x="144" y="1371"/>
                </a:cubicBezTo>
                <a:cubicBezTo>
                  <a:pt x="137" y="1370"/>
                  <a:pt x="129" y="1367"/>
                  <a:pt x="122" y="1367"/>
                </a:cubicBezTo>
                <a:cubicBezTo>
                  <a:pt x="55" y="1367"/>
                  <a:pt x="0" y="1426"/>
                  <a:pt x="0" y="1494"/>
                </a:cubicBezTo>
                <a:cubicBezTo>
                  <a:pt x="0" y="1561"/>
                  <a:pt x="55" y="1616"/>
                  <a:pt x="123" y="1616"/>
                </a:cubicBezTo>
                <a:cubicBezTo>
                  <a:pt x="191" y="1616"/>
                  <a:pt x="249" y="1561"/>
                  <a:pt x="249" y="1493"/>
                </a:cubicBezTo>
                <a:cubicBezTo>
                  <a:pt x="249" y="1485"/>
                  <a:pt x="247" y="1478"/>
                  <a:pt x="245" y="1470"/>
                </a:cubicBezTo>
                <a:cubicBezTo>
                  <a:pt x="265" y="1451"/>
                  <a:pt x="265" y="1451"/>
                  <a:pt x="265" y="1451"/>
                </a:cubicBezTo>
                <a:cubicBezTo>
                  <a:pt x="567" y="1655"/>
                  <a:pt x="898" y="1680"/>
                  <a:pt x="1255" y="1467"/>
                </a:cubicBezTo>
                <a:cubicBezTo>
                  <a:pt x="1402" y="1615"/>
                  <a:pt x="1402" y="1615"/>
                  <a:pt x="1402" y="1615"/>
                </a:cubicBezTo>
                <a:cubicBezTo>
                  <a:pt x="1603" y="1416"/>
                  <a:pt x="1603" y="1416"/>
                  <a:pt x="1603" y="1416"/>
                </a:cubicBezTo>
                <a:cubicBezTo>
                  <a:pt x="1455" y="1267"/>
                  <a:pt x="1455" y="1267"/>
                  <a:pt x="1455" y="1267"/>
                </a:cubicBezTo>
                <a:cubicBezTo>
                  <a:pt x="1880" y="628"/>
                  <a:pt x="1313" y="0"/>
                  <a:pt x="803" y="15"/>
                </a:cubicBezTo>
                <a:close/>
              </a:path>
            </a:pathLst>
          </a:custGeom>
          <a:gradFill flip="none" rotWithShape="1">
            <a:gsLst>
              <a:gs pos="0">
                <a:srgbClr val="C00000"/>
              </a:gs>
              <a:gs pos="62000">
                <a:srgbClr val="FF0000"/>
              </a:gs>
              <a:gs pos="100000">
                <a:srgbClr val="C00000"/>
              </a:gs>
            </a:gsLst>
            <a:lin ang="5400000" scaled="1"/>
            <a:tileRect/>
          </a:gradFill>
          <a:ln w="28575">
            <a:gradFill>
              <a:gsLst>
                <a:gs pos="50000">
                  <a:srgbClr val="FFFF00"/>
                </a:gs>
                <a:gs pos="0">
                  <a:srgbClr val="FFA000"/>
                </a:gs>
                <a:gs pos="100000">
                  <a:srgbClr val="FFA000"/>
                </a:gs>
              </a:gsLst>
              <a:lin ang="1800000" scaled="0"/>
            </a:gradFill>
          </a:ln>
          <a:effectLst>
            <a:outerShdw blurRad="203200" dist="101600" dir="2700000" algn="tl" rotWithShape="0">
              <a:prstClr val="black">
                <a:alpha val="60000"/>
              </a:prstClr>
            </a:outerShdw>
          </a:effectLst>
          <a:ex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solidFill>
                <a:prstClr val="white"/>
              </a:solidFill>
            </a:endParaRPr>
          </a:p>
        </p:txBody>
      </p:sp>
      <p:sp>
        <p:nvSpPr>
          <p:cNvPr id="11" name="矩形 10"/>
          <p:cNvSpPr>
            <a:spLocks noChangeArrowheads="1"/>
          </p:cNvSpPr>
          <p:nvPr/>
        </p:nvSpPr>
        <p:spPr bwMode="auto">
          <a:xfrm>
            <a:off x="1401763" y="3614738"/>
            <a:ext cx="2646362"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r>
              <a:rPr lang="zh-CN" altLang="en-US" sz="6000" b="1">
                <a:solidFill>
                  <a:srgbClr val="FFFFFF"/>
                </a:solidFill>
                <a:latin typeface="微软雅黑" panose="020B0503020204020204" pitchFamily="34" charset="-122"/>
                <a:ea typeface="微软雅黑" panose="020B0503020204020204" pitchFamily="34" charset="-122"/>
              </a:rPr>
              <a:t>宪法</a:t>
            </a:r>
            <a:endParaRPr lang="zh-CN" altLang="en-US" sz="9600" b="1">
              <a:solidFill>
                <a:srgbClr val="FFFFFF"/>
              </a:solidFill>
              <a:latin typeface="微软雅黑" panose="020B0503020204020204" pitchFamily="34" charset="-122"/>
              <a:ea typeface="微软雅黑" panose="020B0503020204020204" pitchFamily="34" charset="-122"/>
            </a:endParaRPr>
          </a:p>
        </p:txBody>
      </p:sp>
      <p:cxnSp>
        <p:nvCxnSpPr>
          <p:cNvPr id="12" name="直接连接符 11"/>
          <p:cNvCxnSpPr>
            <a:cxnSpLocks noChangeShapeType="1"/>
          </p:cNvCxnSpPr>
          <p:nvPr/>
        </p:nvCxnSpPr>
        <p:spPr bwMode="auto">
          <a:xfrm>
            <a:off x="4641850" y="3195638"/>
            <a:ext cx="6894513" cy="0"/>
          </a:xfrm>
          <a:prstGeom prst="line">
            <a:avLst/>
          </a:prstGeom>
          <a:noFill/>
          <a:ln w="12700" algn="ctr">
            <a:solidFill>
              <a:srgbClr val="DA0000"/>
            </a:solidFill>
            <a:prstDash val="dash"/>
            <a:miter lim="800000"/>
            <a:headEnd/>
            <a:tailEnd/>
          </a:ln>
          <a:extLst>
            <a:ext uri="{909E8E84-426E-40DD-AFC4-6F175D3DCCD1}">
              <a14:hiddenFill xmlns:a14="http://schemas.microsoft.com/office/drawing/2010/main">
                <a:noFill/>
              </a14:hiddenFill>
            </a:ext>
          </a:extLst>
        </p:spPr>
      </p:cxnSp>
      <p:cxnSp>
        <p:nvCxnSpPr>
          <p:cNvPr id="13" name="直接连接符 12"/>
          <p:cNvCxnSpPr>
            <a:cxnSpLocks noChangeShapeType="1"/>
          </p:cNvCxnSpPr>
          <p:nvPr/>
        </p:nvCxnSpPr>
        <p:spPr bwMode="auto">
          <a:xfrm>
            <a:off x="4641850" y="2514600"/>
            <a:ext cx="6894513" cy="0"/>
          </a:xfrm>
          <a:prstGeom prst="line">
            <a:avLst/>
          </a:prstGeom>
          <a:noFill/>
          <a:ln w="12700" algn="ctr">
            <a:solidFill>
              <a:srgbClr val="DA0000"/>
            </a:solidFill>
            <a:prstDash val="dash"/>
            <a:miter lim="800000"/>
            <a:headEnd/>
            <a:tailEnd/>
          </a:ln>
          <a:extLst>
            <a:ext uri="{909E8E84-426E-40DD-AFC4-6F175D3DCCD1}">
              <a14:hiddenFill xmlns:a14="http://schemas.microsoft.com/office/drawing/2010/main">
                <a:noFill/>
              </a14:hiddenFill>
            </a:ext>
          </a:extLst>
        </p:spPr>
      </p:cxnSp>
      <p:cxnSp>
        <p:nvCxnSpPr>
          <p:cNvPr id="19" name="直接连接符 18"/>
          <p:cNvCxnSpPr>
            <a:cxnSpLocks noChangeShapeType="1"/>
          </p:cNvCxnSpPr>
          <p:nvPr/>
        </p:nvCxnSpPr>
        <p:spPr bwMode="auto">
          <a:xfrm>
            <a:off x="4641850" y="4452938"/>
            <a:ext cx="6894513" cy="0"/>
          </a:xfrm>
          <a:prstGeom prst="line">
            <a:avLst/>
          </a:prstGeom>
          <a:noFill/>
          <a:ln w="12700" algn="ctr">
            <a:solidFill>
              <a:srgbClr val="DA0000"/>
            </a:solidFill>
            <a:prstDash val="dash"/>
            <a:miter lim="800000"/>
            <a:headEnd/>
            <a:tailEnd/>
          </a:ln>
          <a:extLst>
            <a:ext uri="{909E8E84-426E-40DD-AFC4-6F175D3DCCD1}">
              <a14:hiddenFill xmlns:a14="http://schemas.microsoft.com/office/drawing/2010/main">
                <a:noFill/>
              </a14:hiddenFill>
            </a:ext>
          </a:extLst>
        </p:spPr>
      </p:cxnSp>
      <p:sp>
        <p:nvSpPr>
          <p:cNvPr id="3" name="椭圆 2"/>
          <p:cNvSpPr/>
          <p:nvPr/>
        </p:nvSpPr>
        <p:spPr>
          <a:xfrm>
            <a:off x="4800600" y="2800350"/>
            <a:ext cx="161925" cy="161925"/>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20" name="椭圆 19"/>
          <p:cNvSpPr/>
          <p:nvPr/>
        </p:nvSpPr>
        <p:spPr>
          <a:xfrm>
            <a:off x="4800600" y="3595688"/>
            <a:ext cx="161925" cy="161925"/>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Tree>
    <p:extLst>
      <p:ext uri="{BB962C8B-B14F-4D97-AF65-F5344CB8AC3E}">
        <p14:creationId xmlns:p14="http://schemas.microsoft.com/office/powerpoint/2010/main" val="3765181769"/>
      </p:ext>
    </p:extLst>
  </p:cSld>
  <p:clrMapOvr>
    <a:masterClrMapping/>
  </p:clrMapOvr>
  <p:transition spd="slow" advTm="6500"/>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2" presetClass="entr" presetSubtype="0"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1000"/>
                                        <p:tgtEl>
                                          <p:spTgt spid="10"/>
                                        </p:tgtEl>
                                      </p:cBhvr>
                                    </p:animEffect>
                                    <p:anim calcmode="lin" valueType="num">
                                      <p:cBhvr>
                                        <p:cTn id="13" dur="1000" fill="hold"/>
                                        <p:tgtEl>
                                          <p:spTgt spid="10"/>
                                        </p:tgtEl>
                                        <p:attrNameLst>
                                          <p:attrName>ppt_x</p:attrName>
                                        </p:attrNameLst>
                                      </p:cBhvr>
                                      <p:tavLst>
                                        <p:tav tm="0">
                                          <p:val>
                                            <p:strVal val="#ppt_x"/>
                                          </p:val>
                                        </p:tav>
                                        <p:tav tm="100000">
                                          <p:val>
                                            <p:strVal val="#ppt_x"/>
                                          </p:val>
                                        </p:tav>
                                      </p:tavLst>
                                    </p:anim>
                                    <p:anim calcmode="lin" valueType="num">
                                      <p:cBhvr>
                                        <p:cTn id="14" dur="1000" fill="hold"/>
                                        <p:tgtEl>
                                          <p:spTgt spid="10"/>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fade">
                                      <p:cBhvr>
                                        <p:cTn id="17" dur="1000"/>
                                        <p:tgtEl>
                                          <p:spTgt spid="11"/>
                                        </p:tgtEl>
                                      </p:cBhvr>
                                    </p:animEffect>
                                    <p:anim calcmode="lin" valueType="num">
                                      <p:cBhvr>
                                        <p:cTn id="18" dur="1000" fill="hold"/>
                                        <p:tgtEl>
                                          <p:spTgt spid="11"/>
                                        </p:tgtEl>
                                        <p:attrNameLst>
                                          <p:attrName>ppt_x</p:attrName>
                                        </p:attrNameLst>
                                      </p:cBhvr>
                                      <p:tavLst>
                                        <p:tav tm="0">
                                          <p:val>
                                            <p:strVal val="#ppt_x"/>
                                          </p:val>
                                        </p:tav>
                                        <p:tav tm="100000">
                                          <p:val>
                                            <p:strVal val="#ppt_x"/>
                                          </p:val>
                                        </p:tav>
                                      </p:tavLst>
                                    </p:anim>
                                    <p:anim calcmode="lin" valueType="num">
                                      <p:cBhvr>
                                        <p:cTn id="19" dur="1000" fill="hold"/>
                                        <p:tgtEl>
                                          <p:spTgt spid="11"/>
                                        </p:tgtEl>
                                        <p:attrNameLst>
                                          <p:attrName>ppt_y</p:attrName>
                                        </p:attrNameLst>
                                      </p:cBhvr>
                                      <p:tavLst>
                                        <p:tav tm="0">
                                          <p:val>
                                            <p:strVal val="#ppt_y+.1"/>
                                          </p:val>
                                        </p:tav>
                                        <p:tav tm="100000">
                                          <p:val>
                                            <p:strVal val="#ppt_y"/>
                                          </p:val>
                                        </p:tav>
                                      </p:tavLst>
                                    </p:anim>
                                  </p:childTnLst>
                                </p:cTn>
                              </p:par>
                            </p:childTnLst>
                          </p:cTn>
                        </p:par>
                        <p:par>
                          <p:cTn id="20" fill="hold" nodeType="afterGroup">
                            <p:stCondLst>
                              <p:cond delay="1000"/>
                            </p:stCondLst>
                            <p:childTnLst>
                              <p:par>
                                <p:cTn id="21" presetID="22" presetClass="entr" presetSubtype="8" fill="hold" nodeType="afterEffect">
                                  <p:stCondLst>
                                    <p:cond delay="0"/>
                                  </p:stCondLst>
                                  <p:childTnLst>
                                    <p:set>
                                      <p:cBhvr>
                                        <p:cTn id="22" dur="1" fill="hold">
                                          <p:stCondLst>
                                            <p:cond delay="0"/>
                                          </p:stCondLst>
                                        </p:cTn>
                                        <p:tgtEl>
                                          <p:spTgt spid="13"/>
                                        </p:tgtEl>
                                        <p:attrNameLst>
                                          <p:attrName>style.visibility</p:attrName>
                                        </p:attrNameLst>
                                      </p:cBhvr>
                                      <p:to>
                                        <p:strVal val="visible"/>
                                      </p:to>
                                    </p:set>
                                    <p:animEffect transition="in" filter="wipe(left)">
                                      <p:cBhvr>
                                        <p:cTn id="23" dur="500"/>
                                        <p:tgtEl>
                                          <p:spTgt spid="13"/>
                                        </p:tgtEl>
                                      </p:cBhvr>
                                    </p:animEffect>
                                  </p:childTnLst>
                                </p:cTn>
                              </p:par>
                              <p:par>
                                <p:cTn id="24" presetID="22" presetClass="entr" presetSubtype="8" fill="hold" nodeType="with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wipe(left)">
                                      <p:cBhvr>
                                        <p:cTn id="26" dur="500"/>
                                        <p:tgtEl>
                                          <p:spTgt spid="12"/>
                                        </p:tgtEl>
                                      </p:cBhvr>
                                    </p:animEffect>
                                  </p:childTnLst>
                                </p:cTn>
                              </p:par>
                              <p:par>
                                <p:cTn id="27" presetID="22" presetClass="entr" presetSubtype="8" fill="hold" nodeType="withEffect">
                                  <p:stCondLst>
                                    <p:cond delay="0"/>
                                  </p:stCondLst>
                                  <p:childTnLst>
                                    <p:set>
                                      <p:cBhvr>
                                        <p:cTn id="28" dur="1" fill="hold">
                                          <p:stCondLst>
                                            <p:cond delay="0"/>
                                          </p:stCondLst>
                                        </p:cTn>
                                        <p:tgtEl>
                                          <p:spTgt spid="19"/>
                                        </p:tgtEl>
                                        <p:attrNameLst>
                                          <p:attrName>style.visibility</p:attrName>
                                        </p:attrNameLst>
                                      </p:cBhvr>
                                      <p:to>
                                        <p:strVal val="visible"/>
                                      </p:to>
                                    </p:set>
                                    <p:animEffect transition="in" filter="wipe(left)">
                                      <p:cBhvr>
                                        <p:cTn id="29"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图片 5"/>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5588000"/>
            <a:ext cx="12192000" cy="127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0483" name="组合 2"/>
          <p:cNvGrpSpPr>
            <a:grpSpLocks/>
          </p:cNvGrpSpPr>
          <p:nvPr/>
        </p:nvGrpSpPr>
        <p:grpSpPr bwMode="auto">
          <a:xfrm>
            <a:off x="3105150" y="538163"/>
            <a:ext cx="6327775" cy="933450"/>
            <a:chOff x="2380670" y="202270"/>
            <a:chExt cx="6327748" cy="933485"/>
          </a:xfrm>
        </p:grpSpPr>
        <p:grpSp>
          <p:nvGrpSpPr>
            <p:cNvPr id="20514" name="组合 3"/>
            <p:cNvGrpSpPr>
              <a:grpSpLocks/>
            </p:cNvGrpSpPr>
            <p:nvPr/>
          </p:nvGrpSpPr>
          <p:grpSpPr bwMode="auto">
            <a:xfrm>
              <a:off x="2380670" y="202270"/>
              <a:ext cx="6083908" cy="933485"/>
              <a:chOff x="2380670" y="202270"/>
              <a:chExt cx="6083908" cy="933485"/>
            </a:xfrm>
          </p:grpSpPr>
          <p:sp>
            <p:nvSpPr>
              <p:cNvPr id="7" name="圆角矩形 6"/>
              <p:cNvSpPr/>
              <p:nvPr/>
            </p:nvSpPr>
            <p:spPr>
              <a:xfrm>
                <a:off x="2380670" y="202270"/>
                <a:ext cx="6083908" cy="933485"/>
              </a:xfrm>
              <a:prstGeom prst="roundRect">
                <a:avLst/>
              </a:prstGeom>
              <a:gradFill flip="none" rotWithShape="1">
                <a:gsLst>
                  <a:gs pos="0">
                    <a:srgbClr val="C00000"/>
                  </a:gs>
                  <a:gs pos="62000">
                    <a:srgbClr val="FF0000"/>
                  </a:gs>
                  <a:gs pos="100000">
                    <a:srgbClr val="C00000"/>
                  </a:gs>
                </a:gsLst>
                <a:lin ang="5400000" scaled="1"/>
                <a:tileRect/>
              </a:gradFill>
              <a:ln w="28575">
                <a:gradFill>
                  <a:gsLst>
                    <a:gs pos="50000">
                      <a:srgbClr val="FFFF00"/>
                    </a:gs>
                    <a:gs pos="0">
                      <a:srgbClr val="FFA000"/>
                    </a:gs>
                    <a:gs pos="100000">
                      <a:srgbClr val="FFA000"/>
                    </a:gs>
                  </a:gsLst>
                  <a:lin ang="1800000" scaled="0"/>
                </a:gradFill>
              </a:ln>
              <a:effectLst>
                <a:outerShdw blurRad="203200" dist="101600" dir="2700000" algn="tl"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solidFill>
                    <a:prstClr val="white"/>
                  </a:solidFill>
                </a:endParaRPr>
              </a:p>
            </p:txBody>
          </p:sp>
          <p:pic>
            <p:nvPicPr>
              <p:cNvPr id="20519" name="图片 7"/>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380670" y="262478"/>
                <a:ext cx="1026740" cy="8732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0515" name="文本框 4"/>
            <p:cNvSpPr txBox="1">
              <a:spLocks noChangeArrowheads="1"/>
            </p:cNvSpPr>
            <p:nvPr/>
          </p:nvSpPr>
          <p:spPr bwMode="auto">
            <a:xfrm>
              <a:off x="3483610" y="345173"/>
              <a:ext cx="5224808"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4000" b="1">
                  <a:solidFill>
                    <a:schemeClr val="bg1"/>
                  </a:solidFill>
                  <a:latin typeface="微软雅黑" panose="020B0503020204020204" pitchFamily="34" charset="-122"/>
                  <a:ea typeface="微软雅黑" panose="020B0503020204020204" pitchFamily="34" charset="-122"/>
                </a:rPr>
                <a:t>宪法是国家的根本法</a:t>
              </a:r>
            </a:p>
          </p:txBody>
        </p:sp>
      </p:grpSp>
      <p:sp>
        <p:nvSpPr>
          <p:cNvPr id="20484" name="矩形 24"/>
          <p:cNvSpPr>
            <a:spLocks noChangeArrowheads="1"/>
          </p:cNvSpPr>
          <p:nvPr/>
        </p:nvSpPr>
        <p:spPr bwMode="auto">
          <a:xfrm>
            <a:off x="6376988" y="2616200"/>
            <a:ext cx="4283075" cy="3632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lnSpc>
                <a:spcPct val="250000"/>
              </a:lnSpc>
            </a:pPr>
            <a:r>
              <a:rPr lang="zh-CN" altLang="en-US" sz="1600">
                <a:solidFill>
                  <a:srgbClr val="000000"/>
                </a:solidFill>
                <a:latin typeface="微软雅黑" panose="020B0503020204020204" pitchFamily="34" charset="-122"/>
                <a:ea typeface="微软雅黑" panose="020B0503020204020204" pitchFamily="34" charset="-122"/>
              </a:rPr>
              <a:t>有力坚持了中国共产党领导，</a:t>
            </a:r>
            <a:endParaRPr lang="en-US" altLang="zh-CN" sz="1600">
              <a:solidFill>
                <a:srgbClr val="000000"/>
              </a:solidFill>
              <a:latin typeface="微软雅黑" panose="020B0503020204020204" pitchFamily="34" charset="-122"/>
              <a:ea typeface="微软雅黑" panose="020B0503020204020204" pitchFamily="34" charset="-122"/>
            </a:endParaRPr>
          </a:p>
          <a:p>
            <a:pPr eaLnBrk="1" hangingPunct="1">
              <a:lnSpc>
                <a:spcPct val="250000"/>
              </a:lnSpc>
            </a:pPr>
            <a:r>
              <a:rPr lang="zh-CN" altLang="en-US" sz="1600">
                <a:solidFill>
                  <a:srgbClr val="000000"/>
                </a:solidFill>
                <a:latin typeface="微软雅黑" panose="020B0503020204020204" pitchFamily="34" charset="-122"/>
                <a:ea typeface="微软雅黑" panose="020B0503020204020204" pitchFamily="34" charset="-122"/>
              </a:rPr>
              <a:t>有力保障了人民当家作主，</a:t>
            </a:r>
            <a:endParaRPr lang="en-US" altLang="zh-CN" sz="1600">
              <a:solidFill>
                <a:srgbClr val="000000"/>
              </a:solidFill>
              <a:latin typeface="微软雅黑" panose="020B0503020204020204" pitchFamily="34" charset="-122"/>
              <a:ea typeface="微软雅黑" panose="020B0503020204020204" pitchFamily="34" charset="-122"/>
            </a:endParaRPr>
          </a:p>
          <a:p>
            <a:pPr eaLnBrk="1" hangingPunct="1">
              <a:lnSpc>
                <a:spcPct val="250000"/>
              </a:lnSpc>
            </a:pPr>
            <a:r>
              <a:rPr lang="zh-CN" altLang="en-US" sz="1600">
                <a:solidFill>
                  <a:srgbClr val="000000"/>
                </a:solidFill>
                <a:latin typeface="微软雅黑" panose="020B0503020204020204" pitchFamily="34" charset="-122"/>
                <a:ea typeface="微软雅黑" panose="020B0503020204020204" pitchFamily="34" charset="-122"/>
              </a:rPr>
              <a:t>有力促进了改革开放和社会主义现代化建设，</a:t>
            </a:r>
            <a:endParaRPr lang="en-US" altLang="zh-CN" sz="1600">
              <a:solidFill>
                <a:srgbClr val="000000"/>
              </a:solidFill>
              <a:latin typeface="微软雅黑" panose="020B0503020204020204" pitchFamily="34" charset="-122"/>
              <a:ea typeface="微软雅黑" panose="020B0503020204020204" pitchFamily="34" charset="-122"/>
            </a:endParaRPr>
          </a:p>
          <a:p>
            <a:pPr eaLnBrk="1" hangingPunct="1">
              <a:lnSpc>
                <a:spcPct val="250000"/>
              </a:lnSpc>
            </a:pPr>
            <a:r>
              <a:rPr lang="zh-CN" altLang="en-US" sz="1600">
                <a:solidFill>
                  <a:srgbClr val="000000"/>
                </a:solidFill>
                <a:latin typeface="微软雅黑" panose="020B0503020204020204" pitchFamily="34" charset="-122"/>
                <a:ea typeface="微软雅黑" panose="020B0503020204020204" pitchFamily="34" charset="-122"/>
              </a:rPr>
              <a:t>有力推动了社会主义法治国家建设进程，</a:t>
            </a:r>
            <a:endParaRPr lang="en-US" altLang="zh-CN" sz="1600">
              <a:solidFill>
                <a:srgbClr val="000000"/>
              </a:solidFill>
              <a:latin typeface="微软雅黑" panose="020B0503020204020204" pitchFamily="34" charset="-122"/>
              <a:ea typeface="微软雅黑" panose="020B0503020204020204" pitchFamily="34" charset="-122"/>
            </a:endParaRPr>
          </a:p>
          <a:p>
            <a:pPr eaLnBrk="1" hangingPunct="1">
              <a:lnSpc>
                <a:spcPct val="250000"/>
              </a:lnSpc>
            </a:pPr>
            <a:r>
              <a:rPr lang="zh-CN" altLang="en-US" sz="1600">
                <a:solidFill>
                  <a:srgbClr val="000000"/>
                </a:solidFill>
                <a:latin typeface="微软雅黑" panose="020B0503020204020204" pitchFamily="34" charset="-122"/>
                <a:ea typeface="微软雅黑" panose="020B0503020204020204" pitchFamily="34" charset="-122"/>
              </a:rPr>
              <a:t>有力维护了国家统一、民族团结、社会稳定。</a:t>
            </a:r>
            <a:endParaRPr lang="en-US" altLang="zh-CN" sz="1600">
              <a:solidFill>
                <a:srgbClr val="000000"/>
              </a:solidFill>
              <a:latin typeface="微软雅黑" panose="020B0503020204020204" pitchFamily="34" charset="-122"/>
              <a:ea typeface="微软雅黑" panose="020B0503020204020204" pitchFamily="34" charset="-122"/>
            </a:endParaRPr>
          </a:p>
          <a:p>
            <a:pPr eaLnBrk="1" hangingPunct="1">
              <a:lnSpc>
                <a:spcPct val="250000"/>
              </a:lnSpc>
            </a:pPr>
            <a:endParaRPr lang="en-US" altLang="zh-CN" sz="1200">
              <a:solidFill>
                <a:srgbClr val="000000"/>
              </a:solidFill>
              <a:latin typeface="微软雅黑" panose="020B0503020204020204" pitchFamily="34" charset="-122"/>
              <a:ea typeface="微软雅黑" panose="020B0503020204020204" pitchFamily="34" charset="-122"/>
            </a:endParaRPr>
          </a:p>
        </p:txBody>
      </p:sp>
      <p:sp>
        <p:nvSpPr>
          <p:cNvPr id="26" name="矩形 25"/>
          <p:cNvSpPr/>
          <p:nvPr/>
        </p:nvSpPr>
        <p:spPr>
          <a:xfrm>
            <a:off x="5272088" y="2624138"/>
            <a:ext cx="5387975" cy="3348037"/>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27" name="圆角矩形 26"/>
          <p:cNvSpPr/>
          <p:nvPr/>
        </p:nvSpPr>
        <p:spPr>
          <a:xfrm>
            <a:off x="1430613" y="2667102"/>
            <a:ext cx="1615492" cy="1212490"/>
          </a:xfrm>
          <a:prstGeom prst="roundRect">
            <a:avLst/>
          </a:prstGeom>
          <a:gradFill flip="none" rotWithShape="1">
            <a:gsLst>
              <a:gs pos="0">
                <a:srgbClr val="C00000"/>
              </a:gs>
              <a:gs pos="62000">
                <a:srgbClr val="FF0000"/>
              </a:gs>
              <a:gs pos="100000">
                <a:srgbClr val="C00000"/>
              </a:gs>
            </a:gsLst>
            <a:lin ang="5400000" scaled="1"/>
            <a:tileRect/>
          </a:gradFill>
          <a:ln w="28575">
            <a:gradFill>
              <a:gsLst>
                <a:gs pos="50000">
                  <a:srgbClr val="FFFF00"/>
                </a:gs>
                <a:gs pos="0">
                  <a:srgbClr val="FFA000"/>
                </a:gs>
                <a:gs pos="100000">
                  <a:srgbClr val="FFA000"/>
                </a:gs>
              </a:gsLst>
              <a:lin ang="1800000" scaled="0"/>
            </a:gradFill>
          </a:ln>
          <a:effectLst>
            <a:outerShdw blurRad="203200" dist="101600" dir="2700000" algn="tl"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zh-CN" altLang="en-US" sz="4000" b="1" dirty="0">
                <a:solidFill>
                  <a:schemeClr val="bg1"/>
                </a:solidFill>
                <a:latin typeface="微软雅黑" panose="020B0503020204020204" pitchFamily="34" charset="-122"/>
                <a:ea typeface="微软雅黑" panose="020B0503020204020204" pitchFamily="34" charset="-122"/>
              </a:rPr>
              <a:t>五</a:t>
            </a:r>
            <a:endParaRPr lang="zh-CN" altLang="en-US" sz="4000" dirty="0">
              <a:solidFill>
                <a:prstClr val="white"/>
              </a:solidFill>
            </a:endParaRPr>
          </a:p>
        </p:txBody>
      </p:sp>
      <p:sp>
        <p:nvSpPr>
          <p:cNvPr id="28" name="圆角矩形 27"/>
          <p:cNvSpPr/>
          <p:nvPr/>
        </p:nvSpPr>
        <p:spPr>
          <a:xfrm>
            <a:off x="3251596" y="2667102"/>
            <a:ext cx="1615492" cy="1212490"/>
          </a:xfrm>
          <a:prstGeom prst="roundRect">
            <a:avLst/>
          </a:prstGeom>
          <a:gradFill flip="none" rotWithShape="1">
            <a:gsLst>
              <a:gs pos="0">
                <a:srgbClr val="C00000"/>
              </a:gs>
              <a:gs pos="62000">
                <a:srgbClr val="FF0000"/>
              </a:gs>
              <a:gs pos="100000">
                <a:srgbClr val="C00000"/>
              </a:gs>
            </a:gsLst>
            <a:lin ang="5400000" scaled="1"/>
            <a:tileRect/>
          </a:gradFill>
          <a:ln w="28575">
            <a:gradFill>
              <a:gsLst>
                <a:gs pos="50000">
                  <a:srgbClr val="FFFF00"/>
                </a:gs>
                <a:gs pos="0">
                  <a:srgbClr val="FFA000"/>
                </a:gs>
                <a:gs pos="100000">
                  <a:srgbClr val="FFA000"/>
                </a:gs>
              </a:gsLst>
              <a:lin ang="1800000" scaled="0"/>
            </a:gradFill>
          </a:ln>
          <a:effectLst>
            <a:outerShdw blurRad="203200" dist="101600" dir="2700000" algn="tl"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zh-CN" altLang="en-US" sz="4000" b="1" dirty="0">
                <a:solidFill>
                  <a:schemeClr val="bg1"/>
                </a:solidFill>
                <a:latin typeface="微软雅黑" panose="020B0503020204020204" pitchFamily="34" charset="-122"/>
                <a:ea typeface="微软雅黑" panose="020B0503020204020204" pitchFamily="34" charset="-122"/>
              </a:rPr>
              <a:t>个</a:t>
            </a:r>
            <a:endParaRPr lang="zh-CN" altLang="en-US" sz="4000" dirty="0">
              <a:solidFill>
                <a:prstClr val="white"/>
              </a:solidFill>
            </a:endParaRPr>
          </a:p>
        </p:txBody>
      </p:sp>
      <p:sp>
        <p:nvSpPr>
          <p:cNvPr id="29" name="圆角矩形 28"/>
          <p:cNvSpPr/>
          <p:nvPr/>
        </p:nvSpPr>
        <p:spPr>
          <a:xfrm>
            <a:off x="1428355" y="4153281"/>
            <a:ext cx="1615492" cy="1212490"/>
          </a:xfrm>
          <a:prstGeom prst="roundRect">
            <a:avLst/>
          </a:prstGeom>
          <a:gradFill flip="none" rotWithShape="1">
            <a:gsLst>
              <a:gs pos="0">
                <a:srgbClr val="C00000"/>
              </a:gs>
              <a:gs pos="62000">
                <a:srgbClr val="FF0000"/>
              </a:gs>
              <a:gs pos="100000">
                <a:srgbClr val="C00000"/>
              </a:gs>
            </a:gsLst>
            <a:lin ang="5400000" scaled="1"/>
            <a:tileRect/>
          </a:gradFill>
          <a:ln w="28575">
            <a:gradFill>
              <a:gsLst>
                <a:gs pos="50000">
                  <a:srgbClr val="FFFF00"/>
                </a:gs>
                <a:gs pos="0">
                  <a:srgbClr val="FFA000"/>
                </a:gs>
                <a:gs pos="100000">
                  <a:srgbClr val="FFA000"/>
                </a:gs>
              </a:gsLst>
              <a:lin ang="1800000" scaled="0"/>
            </a:gradFill>
          </a:ln>
          <a:effectLst>
            <a:outerShdw blurRad="203200" dist="101600" dir="2700000" algn="tl"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zh-CN" altLang="en-US" sz="4000" b="1" dirty="0">
                <a:solidFill>
                  <a:schemeClr val="bg1"/>
                </a:solidFill>
                <a:latin typeface="微软雅黑" panose="020B0503020204020204" pitchFamily="34" charset="-122"/>
                <a:ea typeface="微软雅黑" panose="020B0503020204020204" pitchFamily="34" charset="-122"/>
              </a:rPr>
              <a:t>有</a:t>
            </a:r>
            <a:endParaRPr lang="zh-CN" altLang="en-US" sz="4000" dirty="0">
              <a:solidFill>
                <a:prstClr val="white"/>
              </a:solidFill>
            </a:endParaRPr>
          </a:p>
        </p:txBody>
      </p:sp>
      <p:sp>
        <p:nvSpPr>
          <p:cNvPr id="30" name="圆角矩形 29"/>
          <p:cNvSpPr/>
          <p:nvPr/>
        </p:nvSpPr>
        <p:spPr>
          <a:xfrm>
            <a:off x="3251596" y="4147922"/>
            <a:ext cx="1615492" cy="1212490"/>
          </a:xfrm>
          <a:prstGeom prst="roundRect">
            <a:avLst/>
          </a:prstGeom>
          <a:gradFill flip="none" rotWithShape="1">
            <a:gsLst>
              <a:gs pos="0">
                <a:srgbClr val="C00000"/>
              </a:gs>
              <a:gs pos="62000">
                <a:srgbClr val="FF0000"/>
              </a:gs>
              <a:gs pos="100000">
                <a:srgbClr val="C00000"/>
              </a:gs>
            </a:gsLst>
            <a:lin ang="5400000" scaled="1"/>
            <a:tileRect/>
          </a:gradFill>
          <a:ln w="28575">
            <a:gradFill>
              <a:gsLst>
                <a:gs pos="50000">
                  <a:srgbClr val="FFFF00"/>
                </a:gs>
                <a:gs pos="0">
                  <a:srgbClr val="FFA000"/>
                </a:gs>
                <a:gs pos="100000">
                  <a:srgbClr val="FFA000"/>
                </a:gs>
              </a:gsLst>
              <a:lin ang="1800000" scaled="0"/>
            </a:gradFill>
          </a:ln>
          <a:effectLst>
            <a:outerShdw blurRad="203200" dist="101600" dir="2700000" algn="tl"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zh-CN" altLang="en-US" sz="4000" b="1" dirty="0">
                <a:solidFill>
                  <a:schemeClr val="bg1"/>
                </a:solidFill>
                <a:latin typeface="微软雅黑" panose="020B0503020204020204" pitchFamily="34" charset="-122"/>
                <a:ea typeface="微软雅黑" panose="020B0503020204020204" pitchFamily="34" charset="-122"/>
              </a:rPr>
              <a:t>力</a:t>
            </a:r>
            <a:endParaRPr lang="zh-CN" altLang="en-US" sz="4000" dirty="0">
              <a:solidFill>
                <a:prstClr val="white"/>
              </a:solidFill>
            </a:endParaRPr>
          </a:p>
        </p:txBody>
      </p:sp>
      <p:sp>
        <p:nvSpPr>
          <p:cNvPr id="20498" name="矩形 30"/>
          <p:cNvSpPr>
            <a:spLocks noChangeArrowheads="1"/>
          </p:cNvSpPr>
          <p:nvPr/>
        </p:nvSpPr>
        <p:spPr bwMode="auto">
          <a:xfrm>
            <a:off x="677863" y="1984375"/>
            <a:ext cx="1087120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dist" eaLnBrk="1" hangingPunct="1"/>
            <a:r>
              <a:rPr lang="zh-CN" altLang="en-US" sz="1600">
                <a:solidFill>
                  <a:srgbClr val="000000"/>
                </a:solidFill>
                <a:latin typeface="微软雅黑" panose="020B0503020204020204" pitchFamily="34" charset="-122"/>
                <a:ea typeface="微软雅黑" panose="020B0503020204020204" pitchFamily="34" charset="-122"/>
              </a:rPr>
              <a:t>现行宪法颁布以来，在改革开放和社会主义现代化建设的历史进程中、在我们党治国理政实践中发挥了十分重要的作用</a:t>
            </a:r>
            <a:endParaRPr lang="zh-CN" altLang="en-US" sz="1600"/>
          </a:p>
        </p:txBody>
      </p:sp>
      <p:sp>
        <p:nvSpPr>
          <p:cNvPr id="32" name="圆角矩形 31"/>
          <p:cNvSpPr/>
          <p:nvPr/>
        </p:nvSpPr>
        <p:spPr>
          <a:xfrm>
            <a:off x="5866708" y="2953896"/>
            <a:ext cx="299490" cy="224779"/>
          </a:xfrm>
          <a:prstGeom prst="roundRect">
            <a:avLst/>
          </a:prstGeom>
          <a:gradFill flip="none" rotWithShape="1">
            <a:gsLst>
              <a:gs pos="0">
                <a:srgbClr val="C00000"/>
              </a:gs>
              <a:gs pos="62000">
                <a:srgbClr val="FF0000"/>
              </a:gs>
              <a:gs pos="100000">
                <a:srgbClr val="C00000"/>
              </a:gs>
            </a:gsLst>
            <a:lin ang="5400000" scaled="1"/>
            <a:tileRect/>
          </a:gradFill>
          <a:ln w="28575">
            <a:gradFill>
              <a:gsLst>
                <a:gs pos="50000">
                  <a:srgbClr val="FFFF00"/>
                </a:gs>
                <a:gs pos="0">
                  <a:srgbClr val="FFA000"/>
                </a:gs>
                <a:gs pos="100000">
                  <a:srgbClr val="FFA000"/>
                </a:gs>
              </a:gsLst>
              <a:lin ang="1800000" scaled="0"/>
            </a:gradFill>
          </a:ln>
          <a:effectLst>
            <a:outerShdw blurRad="203200" dist="101600" dir="2700000" algn="tl"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4000" dirty="0">
              <a:solidFill>
                <a:prstClr val="white"/>
              </a:solidFill>
            </a:endParaRPr>
          </a:p>
        </p:txBody>
      </p:sp>
      <p:sp>
        <p:nvSpPr>
          <p:cNvPr id="33" name="圆角矩形 32"/>
          <p:cNvSpPr/>
          <p:nvPr/>
        </p:nvSpPr>
        <p:spPr>
          <a:xfrm>
            <a:off x="5866708" y="3569295"/>
            <a:ext cx="299490" cy="224779"/>
          </a:xfrm>
          <a:prstGeom prst="roundRect">
            <a:avLst/>
          </a:prstGeom>
          <a:gradFill flip="none" rotWithShape="1">
            <a:gsLst>
              <a:gs pos="0">
                <a:srgbClr val="C00000"/>
              </a:gs>
              <a:gs pos="62000">
                <a:srgbClr val="FF0000"/>
              </a:gs>
              <a:gs pos="100000">
                <a:srgbClr val="C00000"/>
              </a:gs>
            </a:gsLst>
            <a:lin ang="5400000" scaled="1"/>
            <a:tileRect/>
          </a:gradFill>
          <a:ln w="28575">
            <a:gradFill>
              <a:gsLst>
                <a:gs pos="50000">
                  <a:srgbClr val="FFFF00"/>
                </a:gs>
                <a:gs pos="0">
                  <a:srgbClr val="FFA000"/>
                </a:gs>
                <a:gs pos="100000">
                  <a:srgbClr val="FFA000"/>
                </a:gs>
              </a:gsLst>
              <a:lin ang="1800000" scaled="0"/>
            </a:gradFill>
          </a:ln>
          <a:effectLst>
            <a:outerShdw blurRad="203200" dist="101600" dir="2700000" algn="tl"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4000" dirty="0">
              <a:solidFill>
                <a:prstClr val="white"/>
              </a:solidFill>
            </a:endParaRPr>
          </a:p>
        </p:txBody>
      </p:sp>
      <p:sp>
        <p:nvSpPr>
          <p:cNvPr id="34" name="圆角矩形 33"/>
          <p:cNvSpPr/>
          <p:nvPr/>
        </p:nvSpPr>
        <p:spPr>
          <a:xfrm>
            <a:off x="5866536" y="4162116"/>
            <a:ext cx="299490" cy="224779"/>
          </a:xfrm>
          <a:prstGeom prst="roundRect">
            <a:avLst/>
          </a:prstGeom>
          <a:gradFill flip="none" rotWithShape="1">
            <a:gsLst>
              <a:gs pos="0">
                <a:srgbClr val="C00000"/>
              </a:gs>
              <a:gs pos="62000">
                <a:srgbClr val="FF0000"/>
              </a:gs>
              <a:gs pos="100000">
                <a:srgbClr val="C00000"/>
              </a:gs>
            </a:gsLst>
            <a:lin ang="5400000" scaled="1"/>
            <a:tileRect/>
          </a:gradFill>
          <a:ln w="28575">
            <a:gradFill>
              <a:gsLst>
                <a:gs pos="50000">
                  <a:srgbClr val="FFFF00"/>
                </a:gs>
                <a:gs pos="0">
                  <a:srgbClr val="FFA000"/>
                </a:gs>
                <a:gs pos="100000">
                  <a:srgbClr val="FFA000"/>
                </a:gs>
              </a:gsLst>
              <a:lin ang="1800000" scaled="0"/>
            </a:gradFill>
          </a:ln>
          <a:effectLst>
            <a:outerShdw blurRad="203200" dist="101600" dir="2700000" algn="tl"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4000" dirty="0">
              <a:solidFill>
                <a:prstClr val="white"/>
              </a:solidFill>
            </a:endParaRPr>
          </a:p>
        </p:txBody>
      </p:sp>
      <p:sp>
        <p:nvSpPr>
          <p:cNvPr id="35" name="圆角矩形 34"/>
          <p:cNvSpPr/>
          <p:nvPr/>
        </p:nvSpPr>
        <p:spPr>
          <a:xfrm>
            <a:off x="5866536" y="4780656"/>
            <a:ext cx="299490" cy="224779"/>
          </a:xfrm>
          <a:prstGeom prst="roundRect">
            <a:avLst/>
          </a:prstGeom>
          <a:gradFill flip="none" rotWithShape="1">
            <a:gsLst>
              <a:gs pos="0">
                <a:srgbClr val="C00000"/>
              </a:gs>
              <a:gs pos="62000">
                <a:srgbClr val="FF0000"/>
              </a:gs>
              <a:gs pos="100000">
                <a:srgbClr val="C00000"/>
              </a:gs>
            </a:gsLst>
            <a:lin ang="5400000" scaled="1"/>
            <a:tileRect/>
          </a:gradFill>
          <a:ln w="28575">
            <a:gradFill>
              <a:gsLst>
                <a:gs pos="50000">
                  <a:srgbClr val="FFFF00"/>
                </a:gs>
                <a:gs pos="0">
                  <a:srgbClr val="FFA000"/>
                </a:gs>
                <a:gs pos="100000">
                  <a:srgbClr val="FFA000"/>
                </a:gs>
              </a:gsLst>
              <a:lin ang="1800000" scaled="0"/>
            </a:gradFill>
          </a:ln>
          <a:effectLst>
            <a:outerShdw blurRad="203200" dist="101600" dir="2700000" algn="tl"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4000" dirty="0">
              <a:solidFill>
                <a:prstClr val="white"/>
              </a:solidFill>
            </a:endParaRPr>
          </a:p>
        </p:txBody>
      </p:sp>
      <p:sp>
        <p:nvSpPr>
          <p:cNvPr id="36" name="圆角矩形 35"/>
          <p:cNvSpPr/>
          <p:nvPr/>
        </p:nvSpPr>
        <p:spPr>
          <a:xfrm>
            <a:off x="5866192" y="5386929"/>
            <a:ext cx="299490" cy="224779"/>
          </a:xfrm>
          <a:prstGeom prst="roundRect">
            <a:avLst/>
          </a:prstGeom>
          <a:gradFill flip="none" rotWithShape="1">
            <a:gsLst>
              <a:gs pos="0">
                <a:srgbClr val="C00000"/>
              </a:gs>
              <a:gs pos="62000">
                <a:srgbClr val="FF0000"/>
              </a:gs>
              <a:gs pos="100000">
                <a:srgbClr val="C00000"/>
              </a:gs>
            </a:gsLst>
            <a:lin ang="5400000" scaled="1"/>
            <a:tileRect/>
          </a:gradFill>
          <a:ln w="28575">
            <a:gradFill>
              <a:gsLst>
                <a:gs pos="50000">
                  <a:srgbClr val="FFFF00"/>
                </a:gs>
                <a:gs pos="0">
                  <a:srgbClr val="FFA000"/>
                </a:gs>
                <a:gs pos="100000">
                  <a:srgbClr val="FFA000"/>
                </a:gs>
              </a:gsLst>
              <a:lin ang="1800000" scaled="0"/>
            </a:gradFill>
          </a:ln>
          <a:effectLst>
            <a:outerShdw blurRad="203200" dist="101600" dir="2700000" algn="tl"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4000" dirty="0">
              <a:solidFill>
                <a:prstClr val="white"/>
              </a:solidFill>
            </a:endParaRPr>
          </a:p>
        </p:txBody>
      </p:sp>
    </p:spTree>
    <p:extLst>
      <p:ext uri="{BB962C8B-B14F-4D97-AF65-F5344CB8AC3E}">
        <p14:creationId xmlns:p14="http://schemas.microsoft.com/office/powerpoint/2010/main" val="478609636"/>
      </p:ext>
    </p:extLst>
  </p:cSld>
  <p:clrMapOvr>
    <a:masterClrMapping/>
  </p:clrMapOvr>
  <p:transition spd="slow" advTm="6500"/>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文本框 4"/>
          <p:cNvSpPr txBox="1">
            <a:spLocks noChangeArrowheads="1"/>
          </p:cNvSpPr>
          <p:nvPr/>
        </p:nvSpPr>
        <p:spPr bwMode="auto">
          <a:xfrm>
            <a:off x="4484688" y="1066800"/>
            <a:ext cx="5708650" cy="2862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6000" b="1">
                <a:solidFill>
                  <a:srgbClr val="C9110E"/>
                </a:solidFill>
                <a:latin typeface="微软雅黑" panose="020B0503020204020204" pitchFamily="34" charset="-122"/>
                <a:ea typeface="微软雅黑" panose="020B0503020204020204" pitchFamily="34" charset="-122"/>
              </a:rPr>
              <a:t>维护宪法权威 捍卫宪法尊严 保证宪法实施 </a:t>
            </a:r>
          </a:p>
        </p:txBody>
      </p:sp>
      <p:pic>
        <p:nvPicPr>
          <p:cNvPr id="10" name="图片 9"/>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879475" y="765175"/>
            <a:ext cx="1117600" cy="1089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图片 11"/>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10464800" y="1103313"/>
            <a:ext cx="1311275" cy="1146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6806" name="图片 1"/>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474663" y="5540375"/>
            <a:ext cx="4943476" cy="2281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6807" name="图片 12"/>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2566988" y="5540375"/>
            <a:ext cx="4943475" cy="2281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6808" name="图片 13"/>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5802313" y="5487988"/>
            <a:ext cx="4943475" cy="2281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6809" name="图片 14"/>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8080375" y="5435600"/>
            <a:ext cx="4941888" cy="2281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6810" name="图片 15"/>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3746500" y="5743575"/>
            <a:ext cx="4943475" cy="2281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6811" name="图片 16"/>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1152525" y="5926138"/>
            <a:ext cx="4943475" cy="2282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6812" name="图片 17"/>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360363" y="5672138"/>
            <a:ext cx="4941888" cy="2281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6813" name="图片 18"/>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8583613" y="5540375"/>
            <a:ext cx="4941887" cy="2281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6814" name="图片 19"/>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9267825" y="5435600"/>
            <a:ext cx="4943475" cy="2281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6815" name="图片 20"/>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6176963" y="5478463"/>
            <a:ext cx="4943475" cy="2281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76816" name="组合 22"/>
          <p:cNvGrpSpPr>
            <a:grpSpLocks/>
          </p:cNvGrpSpPr>
          <p:nvPr/>
        </p:nvGrpSpPr>
        <p:grpSpPr bwMode="auto">
          <a:xfrm>
            <a:off x="2232025" y="1347788"/>
            <a:ext cx="2133600" cy="2132012"/>
            <a:chOff x="1729261" y="1951591"/>
            <a:chExt cx="1495425" cy="1495425"/>
          </a:xfrm>
        </p:grpSpPr>
        <p:sp>
          <p:nvSpPr>
            <p:cNvPr id="3" name="椭圆 2"/>
            <p:cNvSpPr/>
            <p:nvPr/>
          </p:nvSpPr>
          <p:spPr>
            <a:xfrm>
              <a:off x="1729261" y="1951591"/>
              <a:ext cx="1495425" cy="1495425"/>
            </a:xfrm>
            <a:prstGeom prst="ellipse">
              <a:avLst/>
            </a:prstGeom>
            <a:solidFill>
              <a:srgbClr val="E4070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6" name="椭圆 5"/>
            <p:cNvSpPr/>
            <p:nvPr/>
          </p:nvSpPr>
          <p:spPr>
            <a:xfrm>
              <a:off x="1812711" y="2023968"/>
              <a:ext cx="1328525" cy="1327287"/>
            </a:xfrm>
            <a:prstGeom prst="ellipse">
              <a:avLst/>
            </a:prstGeom>
            <a:noFill/>
            <a:ln w="38100">
              <a:solidFill>
                <a:srgbClr val="FDFFAA"/>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grpSp>
      <p:sp>
        <p:nvSpPr>
          <p:cNvPr id="22" name="矩形 21"/>
          <p:cNvSpPr/>
          <p:nvPr/>
        </p:nvSpPr>
        <p:spPr>
          <a:xfrm>
            <a:off x="2444750" y="1701800"/>
            <a:ext cx="1747838" cy="1446213"/>
          </a:xfrm>
          <a:prstGeom prst="rect">
            <a:avLst/>
          </a:prstGeom>
        </p:spPr>
        <p:txBody>
          <a:bodyPr wrap="none">
            <a:spAutoFit/>
          </a:bodyPr>
          <a:lstStyle/>
          <a:p>
            <a:pPr eaLnBrk="1" fontAlgn="auto" hangingPunct="1">
              <a:spcBef>
                <a:spcPts val="0"/>
              </a:spcBef>
              <a:spcAft>
                <a:spcPts val="0"/>
              </a:spcAft>
              <a:defRPr/>
            </a:pPr>
            <a:r>
              <a:rPr lang="en-US" altLang="zh-CN" sz="8800" spc="-150" dirty="0">
                <a:solidFill>
                  <a:srgbClr val="FFFF00"/>
                </a:solidFill>
                <a:latin typeface="造字工房毅黑（非商用）常规体" pitchFamily="50" charset="-122"/>
                <a:ea typeface="造字工房毅黑（非商用）常规体" pitchFamily="50" charset="-122"/>
              </a:rPr>
              <a:t>06</a:t>
            </a:r>
            <a:endParaRPr lang="zh-CN" altLang="en-US" sz="8800" dirty="0">
              <a:solidFill>
                <a:srgbClr val="FFFF00"/>
              </a:solidFill>
              <a:latin typeface="+mn-lt"/>
              <a:ea typeface="+mn-ea"/>
            </a:endParaRPr>
          </a:p>
        </p:txBody>
      </p:sp>
    </p:spTree>
    <p:extLst>
      <p:ext uri="{BB962C8B-B14F-4D97-AF65-F5344CB8AC3E}">
        <p14:creationId xmlns:p14="http://schemas.microsoft.com/office/powerpoint/2010/main" val="2418189624"/>
      </p:ext>
    </p:extLst>
  </p:cSld>
  <p:clrMapOvr>
    <a:masterClrMapping/>
  </p:clrMapOvr>
  <p:transition spd="slow" advTm="6500">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32"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strVal val="4*#ppt_w"/>
                                          </p:val>
                                        </p:tav>
                                        <p:tav tm="100000">
                                          <p:val>
                                            <p:strVal val="#ppt_w"/>
                                          </p:val>
                                        </p:tav>
                                      </p:tavLst>
                                    </p:anim>
                                    <p:anim calcmode="lin" valueType="num">
                                      <p:cBhvr>
                                        <p:cTn id="8" dur="1000" fill="hold"/>
                                        <p:tgtEl>
                                          <p:spTgt spid="4"/>
                                        </p:tgtEl>
                                        <p:attrNameLst>
                                          <p:attrName>ppt_h</p:attrName>
                                        </p:attrNameLst>
                                      </p:cBhvr>
                                      <p:tavLst>
                                        <p:tav tm="0">
                                          <p:val>
                                            <p:strVal val="4*#ppt_h"/>
                                          </p:val>
                                        </p:tav>
                                        <p:tav tm="100000">
                                          <p:val>
                                            <p:strVal val="#ppt_h"/>
                                          </p:val>
                                        </p:tav>
                                      </p:tavLst>
                                    </p:anim>
                                  </p:childTnLst>
                                </p:cTn>
                              </p:par>
                              <p:par>
                                <p:cTn id="9" presetID="2" presetClass="entr" presetSubtype="6" fill="hold" nodeType="with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3000" fill="hold"/>
                                        <p:tgtEl>
                                          <p:spTgt spid="10"/>
                                        </p:tgtEl>
                                        <p:attrNameLst>
                                          <p:attrName>ppt_x</p:attrName>
                                        </p:attrNameLst>
                                      </p:cBhvr>
                                      <p:tavLst>
                                        <p:tav tm="0">
                                          <p:val>
                                            <p:strVal val="1+#ppt_w/2"/>
                                          </p:val>
                                        </p:tav>
                                        <p:tav tm="100000">
                                          <p:val>
                                            <p:strVal val="#ppt_x"/>
                                          </p:val>
                                        </p:tav>
                                      </p:tavLst>
                                    </p:anim>
                                    <p:anim calcmode="lin" valueType="num">
                                      <p:cBhvr additive="base">
                                        <p:cTn id="12" dur="3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6" fill="hold" nodeType="withEffect">
                                  <p:stCondLst>
                                    <p:cond delay="1000"/>
                                  </p:stCondLst>
                                  <p:childTnLst>
                                    <p:set>
                                      <p:cBhvr>
                                        <p:cTn id="14" dur="1" fill="hold">
                                          <p:stCondLst>
                                            <p:cond delay="0"/>
                                          </p:stCondLst>
                                        </p:cTn>
                                        <p:tgtEl>
                                          <p:spTgt spid="12"/>
                                        </p:tgtEl>
                                        <p:attrNameLst>
                                          <p:attrName>style.visibility</p:attrName>
                                        </p:attrNameLst>
                                      </p:cBhvr>
                                      <p:to>
                                        <p:strVal val="visible"/>
                                      </p:to>
                                    </p:set>
                                    <p:anim calcmode="lin" valueType="num">
                                      <p:cBhvr additive="base">
                                        <p:cTn id="15" dur="2000" fill="hold"/>
                                        <p:tgtEl>
                                          <p:spTgt spid="12"/>
                                        </p:tgtEl>
                                        <p:attrNameLst>
                                          <p:attrName>ppt_x</p:attrName>
                                        </p:attrNameLst>
                                      </p:cBhvr>
                                      <p:tavLst>
                                        <p:tav tm="0">
                                          <p:val>
                                            <p:strVal val="1+#ppt_w/2"/>
                                          </p:val>
                                        </p:tav>
                                        <p:tav tm="100000">
                                          <p:val>
                                            <p:strVal val="#ppt_x"/>
                                          </p:val>
                                        </p:tav>
                                      </p:tavLst>
                                    </p:anim>
                                    <p:anim calcmode="lin" valueType="num">
                                      <p:cBhvr additive="base">
                                        <p:cTn id="16" dur="2000" fill="hold"/>
                                        <p:tgtEl>
                                          <p:spTgt spid="12"/>
                                        </p:tgtEl>
                                        <p:attrNameLst>
                                          <p:attrName>ppt_y</p:attrName>
                                        </p:attrNameLst>
                                      </p:cBhvr>
                                      <p:tavLst>
                                        <p:tav tm="0">
                                          <p:val>
                                            <p:strVal val="1+#ppt_h/2"/>
                                          </p:val>
                                        </p:tav>
                                        <p:tav tm="100000">
                                          <p:val>
                                            <p:strVal val="#ppt_y"/>
                                          </p:val>
                                        </p:tav>
                                      </p:tavLst>
                                    </p:anim>
                                  </p:childTnLst>
                                </p:cTn>
                              </p:par>
                              <p:par>
                                <p:cTn id="17" presetID="23" presetClass="entr" presetSubtype="32" fill="hold" grpId="0" nodeType="withEffect">
                                  <p:stCondLst>
                                    <p:cond delay="2000"/>
                                  </p:stCondLst>
                                  <p:iterate type="wd">
                                    <p:tmPct val="10000"/>
                                  </p:iterate>
                                  <p:childTnLst>
                                    <p:set>
                                      <p:cBhvr>
                                        <p:cTn id="18" dur="1" fill="hold">
                                          <p:stCondLst>
                                            <p:cond delay="0"/>
                                          </p:stCondLst>
                                        </p:cTn>
                                        <p:tgtEl>
                                          <p:spTgt spid="5"/>
                                        </p:tgtEl>
                                        <p:attrNameLst>
                                          <p:attrName>style.visibility</p:attrName>
                                        </p:attrNameLst>
                                      </p:cBhvr>
                                      <p:to>
                                        <p:strVal val="visible"/>
                                      </p:to>
                                    </p:set>
                                    <p:anim calcmode="lin" valueType="num">
                                      <p:cBhvr>
                                        <p:cTn id="19" dur="500" fill="hold"/>
                                        <p:tgtEl>
                                          <p:spTgt spid="5"/>
                                        </p:tgtEl>
                                        <p:attrNameLst>
                                          <p:attrName>ppt_w</p:attrName>
                                        </p:attrNameLst>
                                      </p:cBhvr>
                                      <p:tavLst>
                                        <p:tav tm="0">
                                          <p:val>
                                            <p:strVal val="4*#ppt_w"/>
                                          </p:val>
                                        </p:tav>
                                        <p:tav tm="100000">
                                          <p:val>
                                            <p:strVal val="#ppt_w"/>
                                          </p:val>
                                        </p:tav>
                                      </p:tavLst>
                                    </p:anim>
                                    <p:anim calcmode="lin" valueType="num">
                                      <p:cBhvr>
                                        <p:cTn id="20" dur="500" fill="hold"/>
                                        <p:tgtEl>
                                          <p:spTgt spid="5"/>
                                        </p:tgtEl>
                                        <p:attrNameLst>
                                          <p:attrName>ppt_h</p:attrName>
                                        </p:attrNameLst>
                                      </p:cBhvr>
                                      <p:tavLst>
                                        <p:tav tm="0">
                                          <p:val>
                                            <p:strVal val="4*#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8850" name="图片 5"/>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5588000"/>
            <a:ext cx="12192000" cy="127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78851" name="组合 3"/>
          <p:cNvGrpSpPr>
            <a:grpSpLocks/>
          </p:cNvGrpSpPr>
          <p:nvPr/>
        </p:nvGrpSpPr>
        <p:grpSpPr bwMode="auto">
          <a:xfrm>
            <a:off x="1052513" y="292100"/>
            <a:ext cx="10891837" cy="933450"/>
            <a:chOff x="1066220" y="202270"/>
            <a:chExt cx="10892128" cy="933485"/>
          </a:xfrm>
        </p:grpSpPr>
        <p:grpSp>
          <p:nvGrpSpPr>
            <p:cNvPr id="78880" name="组合 4"/>
            <p:cNvGrpSpPr>
              <a:grpSpLocks/>
            </p:cNvGrpSpPr>
            <p:nvPr/>
          </p:nvGrpSpPr>
          <p:grpSpPr bwMode="auto">
            <a:xfrm>
              <a:off x="1066220" y="202270"/>
              <a:ext cx="10358728" cy="933485"/>
              <a:chOff x="1066220" y="202270"/>
              <a:chExt cx="10358728" cy="933485"/>
            </a:xfrm>
          </p:grpSpPr>
          <p:sp>
            <p:nvSpPr>
              <p:cNvPr id="8" name="圆角矩形 7"/>
              <p:cNvSpPr/>
              <p:nvPr/>
            </p:nvSpPr>
            <p:spPr>
              <a:xfrm>
                <a:off x="1066220" y="202270"/>
                <a:ext cx="10358728" cy="933485"/>
              </a:xfrm>
              <a:prstGeom prst="roundRect">
                <a:avLst/>
              </a:prstGeom>
              <a:gradFill flip="none" rotWithShape="1">
                <a:gsLst>
                  <a:gs pos="0">
                    <a:srgbClr val="C00000"/>
                  </a:gs>
                  <a:gs pos="62000">
                    <a:srgbClr val="FF0000"/>
                  </a:gs>
                  <a:gs pos="100000">
                    <a:srgbClr val="C00000"/>
                  </a:gs>
                </a:gsLst>
                <a:lin ang="5400000" scaled="1"/>
                <a:tileRect/>
              </a:gradFill>
              <a:ln w="28575">
                <a:gradFill>
                  <a:gsLst>
                    <a:gs pos="50000">
                      <a:srgbClr val="FFFF00"/>
                    </a:gs>
                    <a:gs pos="0">
                      <a:srgbClr val="FFA000"/>
                    </a:gs>
                    <a:gs pos="100000">
                      <a:srgbClr val="FFA000"/>
                    </a:gs>
                  </a:gsLst>
                  <a:lin ang="1800000" scaled="0"/>
                </a:gradFill>
              </a:ln>
              <a:effectLst>
                <a:outerShdw blurRad="203200" dist="101600" dir="2700000" algn="tl"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solidFill>
                    <a:prstClr val="white"/>
                  </a:solidFill>
                </a:endParaRPr>
              </a:p>
            </p:txBody>
          </p:sp>
          <p:pic>
            <p:nvPicPr>
              <p:cNvPr id="78885" name="图片 8"/>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066220" y="262478"/>
                <a:ext cx="1026740" cy="8732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78881" name="文本框 6"/>
            <p:cNvSpPr txBox="1">
              <a:spLocks noChangeArrowheads="1"/>
            </p:cNvSpPr>
            <p:nvPr/>
          </p:nvSpPr>
          <p:spPr bwMode="auto">
            <a:xfrm>
              <a:off x="2169160" y="345173"/>
              <a:ext cx="9789188" cy="6771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3800" b="1">
                  <a:solidFill>
                    <a:schemeClr val="bg1"/>
                  </a:solidFill>
                  <a:latin typeface="微软雅黑" panose="020B0503020204020204" pitchFamily="34" charset="-122"/>
                  <a:ea typeface="微软雅黑" panose="020B0503020204020204" pitchFamily="34" charset="-122"/>
                </a:rPr>
                <a:t>维护宪法权威 捍卫宪法尊严 保证宪法实施 </a:t>
              </a:r>
            </a:p>
          </p:txBody>
        </p:sp>
      </p:grpSp>
      <p:sp>
        <p:nvSpPr>
          <p:cNvPr id="3" name="圆角矩形 2"/>
          <p:cNvSpPr/>
          <p:nvPr/>
        </p:nvSpPr>
        <p:spPr>
          <a:xfrm>
            <a:off x="1409700" y="2511464"/>
            <a:ext cx="4625340" cy="1094621"/>
          </a:xfrm>
          <a:prstGeom prst="roundRect">
            <a:avLst/>
          </a:prstGeom>
          <a:gradFill flip="none" rotWithShape="1">
            <a:gsLst>
              <a:gs pos="0">
                <a:srgbClr val="C00000"/>
              </a:gs>
              <a:gs pos="62000">
                <a:srgbClr val="FF0000"/>
              </a:gs>
              <a:gs pos="100000">
                <a:srgbClr val="C00000"/>
              </a:gs>
            </a:gsLst>
            <a:lin ang="5400000" scaled="1"/>
            <a:tileRect/>
          </a:gradFill>
          <a:ln w="28575">
            <a:gradFill>
              <a:gsLst>
                <a:gs pos="50000">
                  <a:srgbClr val="FFFF00"/>
                </a:gs>
                <a:gs pos="0">
                  <a:srgbClr val="FFA000"/>
                </a:gs>
                <a:gs pos="100000">
                  <a:srgbClr val="FFA000"/>
                </a:gs>
              </a:gsLst>
              <a:lin ang="1800000" scaled="0"/>
            </a:gradFill>
          </a:ln>
          <a:effectLst>
            <a:outerShdw blurRad="203200" dist="101600" dir="2700000" algn="tl"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solidFill>
                <a:prstClr val="white"/>
              </a:solidFill>
            </a:endParaRPr>
          </a:p>
        </p:txBody>
      </p:sp>
      <p:sp>
        <p:nvSpPr>
          <p:cNvPr id="11" name="圆角矩形 10"/>
          <p:cNvSpPr/>
          <p:nvPr/>
        </p:nvSpPr>
        <p:spPr>
          <a:xfrm>
            <a:off x="6785610" y="2511464"/>
            <a:ext cx="4625340" cy="1094621"/>
          </a:xfrm>
          <a:prstGeom prst="roundRect">
            <a:avLst/>
          </a:prstGeom>
          <a:gradFill flip="none" rotWithShape="1">
            <a:gsLst>
              <a:gs pos="0">
                <a:srgbClr val="C00000"/>
              </a:gs>
              <a:gs pos="62000">
                <a:srgbClr val="FF0000"/>
              </a:gs>
              <a:gs pos="100000">
                <a:srgbClr val="C00000"/>
              </a:gs>
            </a:gsLst>
            <a:lin ang="5400000" scaled="1"/>
            <a:tileRect/>
          </a:gradFill>
          <a:ln w="28575">
            <a:gradFill>
              <a:gsLst>
                <a:gs pos="50000">
                  <a:srgbClr val="FFFF00"/>
                </a:gs>
                <a:gs pos="0">
                  <a:srgbClr val="FFA000"/>
                </a:gs>
                <a:gs pos="100000">
                  <a:srgbClr val="FFA000"/>
                </a:gs>
              </a:gsLst>
              <a:lin ang="1800000" scaled="0"/>
            </a:gradFill>
          </a:ln>
          <a:effectLst>
            <a:outerShdw blurRad="203200" dist="101600" dir="2700000" algn="tl"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solidFill>
                <a:prstClr val="white"/>
              </a:solidFill>
            </a:endParaRPr>
          </a:p>
        </p:txBody>
      </p:sp>
      <p:sp>
        <p:nvSpPr>
          <p:cNvPr id="12" name="Freeform 29">
            <a:extLst>
              <a:ext uri="{FF2B5EF4-FFF2-40B4-BE49-F238E27FC236}"/>
            </a:extLst>
          </p:cNvPr>
          <p:cNvSpPr/>
          <p:nvPr/>
        </p:nvSpPr>
        <p:spPr bwMode="auto">
          <a:xfrm>
            <a:off x="1587650" y="2727641"/>
            <a:ext cx="666572" cy="595646"/>
          </a:xfrm>
          <a:custGeom>
            <a:avLst/>
            <a:gdLst>
              <a:gd name="T0" fmla="*/ 803 w 1880"/>
              <a:gd name="T1" fmla="*/ 15 h 1680"/>
              <a:gd name="T2" fmla="*/ 1253 w 1880"/>
              <a:gd name="T3" fmla="*/ 1067 h 1680"/>
              <a:gd name="T4" fmla="*/ 728 w 1880"/>
              <a:gd name="T5" fmla="*/ 540 h 1680"/>
              <a:gd name="T6" fmla="*/ 928 w 1880"/>
              <a:gd name="T7" fmla="*/ 339 h 1680"/>
              <a:gd name="T8" fmla="*/ 803 w 1880"/>
              <a:gd name="T9" fmla="*/ 215 h 1680"/>
              <a:gd name="T10" fmla="*/ 549 w 1880"/>
              <a:gd name="T11" fmla="*/ 267 h 1680"/>
              <a:gd name="T12" fmla="*/ 150 w 1880"/>
              <a:gd name="T13" fmla="*/ 666 h 1680"/>
              <a:gd name="T14" fmla="*/ 376 w 1880"/>
              <a:gd name="T15" fmla="*/ 890 h 1680"/>
              <a:gd name="T16" fmla="*/ 527 w 1880"/>
              <a:gd name="T17" fmla="*/ 741 h 1680"/>
              <a:gd name="T18" fmla="*/ 1052 w 1880"/>
              <a:gd name="T19" fmla="*/ 1266 h 1680"/>
              <a:gd name="T20" fmla="*/ 176 w 1880"/>
              <a:gd name="T21" fmla="*/ 1090 h 1680"/>
              <a:gd name="T22" fmla="*/ 49 w 1880"/>
              <a:gd name="T23" fmla="*/ 1217 h 1680"/>
              <a:gd name="T24" fmla="*/ 159 w 1880"/>
              <a:gd name="T25" fmla="*/ 1357 h 1680"/>
              <a:gd name="T26" fmla="*/ 144 w 1880"/>
              <a:gd name="T27" fmla="*/ 1371 h 1680"/>
              <a:gd name="T28" fmla="*/ 122 w 1880"/>
              <a:gd name="T29" fmla="*/ 1367 h 1680"/>
              <a:gd name="T30" fmla="*/ 0 w 1880"/>
              <a:gd name="T31" fmla="*/ 1494 h 1680"/>
              <a:gd name="T32" fmla="*/ 123 w 1880"/>
              <a:gd name="T33" fmla="*/ 1616 h 1680"/>
              <a:gd name="T34" fmla="*/ 249 w 1880"/>
              <a:gd name="T35" fmla="*/ 1493 h 1680"/>
              <a:gd name="T36" fmla="*/ 245 w 1880"/>
              <a:gd name="T37" fmla="*/ 1470 h 1680"/>
              <a:gd name="T38" fmla="*/ 265 w 1880"/>
              <a:gd name="T39" fmla="*/ 1451 h 1680"/>
              <a:gd name="T40" fmla="*/ 1255 w 1880"/>
              <a:gd name="T41" fmla="*/ 1467 h 1680"/>
              <a:gd name="T42" fmla="*/ 1402 w 1880"/>
              <a:gd name="T43" fmla="*/ 1615 h 1680"/>
              <a:gd name="T44" fmla="*/ 1603 w 1880"/>
              <a:gd name="T45" fmla="*/ 1416 h 1680"/>
              <a:gd name="T46" fmla="*/ 1455 w 1880"/>
              <a:gd name="T47" fmla="*/ 1267 h 1680"/>
              <a:gd name="T48" fmla="*/ 803 w 1880"/>
              <a:gd name="T49" fmla="*/ 15 h 16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880" h="1680">
                <a:moveTo>
                  <a:pt x="803" y="15"/>
                </a:moveTo>
                <a:cubicBezTo>
                  <a:pt x="1217" y="170"/>
                  <a:pt x="1468" y="665"/>
                  <a:pt x="1253" y="1067"/>
                </a:cubicBezTo>
                <a:cubicBezTo>
                  <a:pt x="728" y="540"/>
                  <a:pt x="728" y="540"/>
                  <a:pt x="728" y="540"/>
                </a:cubicBezTo>
                <a:cubicBezTo>
                  <a:pt x="928" y="339"/>
                  <a:pt x="928" y="339"/>
                  <a:pt x="928" y="339"/>
                </a:cubicBezTo>
                <a:cubicBezTo>
                  <a:pt x="803" y="215"/>
                  <a:pt x="803" y="215"/>
                  <a:pt x="803" y="215"/>
                </a:cubicBezTo>
                <a:cubicBezTo>
                  <a:pt x="733" y="282"/>
                  <a:pt x="623" y="297"/>
                  <a:pt x="549" y="267"/>
                </a:cubicBezTo>
                <a:cubicBezTo>
                  <a:pt x="150" y="666"/>
                  <a:pt x="150" y="666"/>
                  <a:pt x="150" y="666"/>
                </a:cubicBezTo>
                <a:cubicBezTo>
                  <a:pt x="376" y="890"/>
                  <a:pt x="376" y="890"/>
                  <a:pt x="376" y="890"/>
                </a:cubicBezTo>
                <a:cubicBezTo>
                  <a:pt x="527" y="741"/>
                  <a:pt x="527" y="741"/>
                  <a:pt x="527" y="741"/>
                </a:cubicBezTo>
                <a:cubicBezTo>
                  <a:pt x="1052" y="1266"/>
                  <a:pt x="1052" y="1266"/>
                  <a:pt x="1052" y="1266"/>
                </a:cubicBezTo>
                <a:cubicBezTo>
                  <a:pt x="795" y="1407"/>
                  <a:pt x="439" y="1363"/>
                  <a:pt x="176" y="1090"/>
                </a:cubicBezTo>
                <a:cubicBezTo>
                  <a:pt x="49" y="1217"/>
                  <a:pt x="49" y="1217"/>
                  <a:pt x="49" y="1217"/>
                </a:cubicBezTo>
                <a:cubicBezTo>
                  <a:pt x="87" y="1270"/>
                  <a:pt x="119" y="1317"/>
                  <a:pt x="159" y="1357"/>
                </a:cubicBezTo>
                <a:cubicBezTo>
                  <a:pt x="155" y="1362"/>
                  <a:pt x="144" y="1371"/>
                  <a:pt x="144" y="1371"/>
                </a:cubicBezTo>
                <a:cubicBezTo>
                  <a:pt x="137" y="1370"/>
                  <a:pt x="129" y="1367"/>
                  <a:pt x="122" y="1367"/>
                </a:cubicBezTo>
                <a:cubicBezTo>
                  <a:pt x="55" y="1367"/>
                  <a:pt x="0" y="1426"/>
                  <a:pt x="0" y="1494"/>
                </a:cubicBezTo>
                <a:cubicBezTo>
                  <a:pt x="0" y="1561"/>
                  <a:pt x="55" y="1616"/>
                  <a:pt x="123" y="1616"/>
                </a:cubicBezTo>
                <a:cubicBezTo>
                  <a:pt x="191" y="1616"/>
                  <a:pt x="249" y="1561"/>
                  <a:pt x="249" y="1493"/>
                </a:cubicBezTo>
                <a:cubicBezTo>
                  <a:pt x="249" y="1485"/>
                  <a:pt x="247" y="1478"/>
                  <a:pt x="245" y="1470"/>
                </a:cubicBezTo>
                <a:cubicBezTo>
                  <a:pt x="265" y="1451"/>
                  <a:pt x="265" y="1451"/>
                  <a:pt x="265" y="1451"/>
                </a:cubicBezTo>
                <a:cubicBezTo>
                  <a:pt x="567" y="1655"/>
                  <a:pt x="898" y="1680"/>
                  <a:pt x="1255" y="1467"/>
                </a:cubicBezTo>
                <a:cubicBezTo>
                  <a:pt x="1402" y="1615"/>
                  <a:pt x="1402" y="1615"/>
                  <a:pt x="1402" y="1615"/>
                </a:cubicBezTo>
                <a:cubicBezTo>
                  <a:pt x="1603" y="1416"/>
                  <a:pt x="1603" y="1416"/>
                  <a:pt x="1603" y="1416"/>
                </a:cubicBezTo>
                <a:cubicBezTo>
                  <a:pt x="1455" y="1267"/>
                  <a:pt x="1455" y="1267"/>
                  <a:pt x="1455" y="1267"/>
                </a:cubicBezTo>
                <a:cubicBezTo>
                  <a:pt x="1880" y="628"/>
                  <a:pt x="1313" y="0"/>
                  <a:pt x="803" y="15"/>
                </a:cubicBezTo>
                <a:close/>
              </a:path>
            </a:pathLst>
          </a:custGeom>
          <a:gradFill flip="none" rotWithShape="1">
            <a:gsLst>
              <a:gs pos="0">
                <a:srgbClr val="C00000"/>
              </a:gs>
              <a:gs pos="62000">
                <a:srgbClr val="FF0000"/>
              </a:gs>
              <a:gs pos="100000">
                <a:srgbClr val="C00000"/>
              </a:gs>
            </a:gsLst>
            <a:lin ang="5400000" scaled="1"/>
            <a:tileRect/>
          </a:gradFill>
          <a:ln w="28575">
            <a:gradFill>
              <a:gsLst>
                <a:gs pos="50000">
                  <a:srgbClr val="FFFF00"/>
                </a:gs>
                <a:gs pos="0">
                  <a:srgbClr val="FFA000"/>
                </a:gs>
                <a:gs pos="100000">
                  <a:srgbClr val="FFA000"/>
                </a:gs>
              </a:gsLst>
              <a:lin ang="1800000" scaled="0"/>
            </a:gradFill>
          </a:ln>
          <a:effectLst>
            <a:outerShdw blurRad="203200" dist="101600" dir="2700000" algn="tl" rotWithShape="0">
              <a:prstClr val="black">
                <a:alpha val="60000"/>
              </a:prstClr>
            </a:outerShdw>
          </a:effectLst>
          <a:ex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solidFill>
                <a:prstClr val="white"/>
              </a:solidFill>
            </a:endParaRPr>
          </a:p>
        </p:txBody>
      </p:sp>
      <p:sp>
        <p:nvSpPr>
          <p:cNvPr id="13" name="圆角矩形 12"/>
          <p:cNvSpPr/>
          <p:nvPr/>
        </p:nvSpPr>
        <p:spPr>
          <a:xfrm>
            <a:off x="1409700" y="3888149"/>
            <a:ext cx="4625340" cy="1094621"/>
          </a:xfrm>
          <a:prstGeom prst="roundRect">
            <a:avLst/>
          </a:prstGeom>
          <a:gradFill flip="none" rotWithShape="1">
            <a:gsLst>
              <a:gs pos="0">
                <a:srgbClr val="C00000"/>
              </a:gs>
              <a:gs pos="62000">
                <a:srgbClr val="FF0000"/>
              </a:gs>
              <a:gs pos="100000">
                <a:srgbClr val="C00000"/>
              </a:gs>
            </a:gsLst>
            <a:lin ang="5400000" scaled="1"/>
            <a:tileRect/>
          </a:gradFill>
          <a:ln w="28575">
            <a:gradFill>
              <a:gsLst>
                <a:gs pos="50000">
                  <a:srgbClr val="FFFF00"/>
                </a:gs>
                <a:gs pos="0">
                  <a:srgbClr val="FFA000"/>
                </a:gs>
                <a:gs pos="100000">
                  <a:srgbClr val="FFA000"/>
                </a:gs>
              </a:gsLst>
              <a:lin ang="1800000" scaled="0"/>
            </a:gradFill>
          </a:ln>
          <a:effectLst>
            <a:outerShdw blurRad="203200" dist="101600" dir="2700000" algn="tl"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solidFill>
                <a:prstClr val="white"/>
              </a:solidFill>
            </a:endParaRPr>
          </a:p>
        </p:txBody>
      </p:sp>
      <p:sp>
        <p:nvSpPr>
          <p:cNvPr id="14" name="圆角矩形 13"/>
          <p:cNvSpPr/>
          <p:nvPr/>
        </p:nvSpPr>
        <p:spPr>
          <a:xfrm>
            <a:off x="6785610" y="3888149"/>
            <a:ext cx="4625340" cy="1094621"/>
          </a:xfrm>
          <a:prstGeom prst="roundRect">
            <a:avLst/>
          </a:prstGeom>
          <a:gradFill flip="none" rotWithShape="1">
            <a:gsLst>
              <a:gs pos="0">
                <a:srgbClr val="C00000"/>
              </a:gs>
              <a:gs pos="62000">
                <a:srgbClr val="FF0000"/>
              </a:gs>
              <a:gs pos="100000">
                <a:srgbClr val="C00000"/>
              </a:gs>
            </a:gsLst>
            <a:lin ang="5400000" scaled="1"/>
            <a:tileRect/>
          </a:gradFill>
          <a:ln w="28575">
            <a:gradFill>
              <a:gsLst>
                <a:gs pos="50000">
                  <a:srgbClr val="FFFF00"/>
                </a:gs>
                <a:gs pos="0">
                  <a:srgbClr val="FFA000"/>
                </a:gs>
                <a:gs pos="100000">
                  <a:srgbClr val="FFA000"/>
                </a:gs>
              </a:gsLst>
              <a:lin ang="1800000" scaled="0"/>
            </a:gradFill>
          </a:ln>
          <a:effectLst>
            <a:outerShdw blurRad="203200" dist="101600" dir="2700000" algn="tl"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solidFill>
                <a:prstClr val="white"/>
              </a:solidFill>
            </a:endParaRPr>
          </a:p>
        </p:txBody>
      </p:sp>
      <p:sp>
        <p:nvSpPr>
          <p:cNvPr id="15" name="Freeform 29">
            <a:extLst>
              <a:ext uri="{FF2B5EF4-FFF2-40B4-BE49-F238E27FC236}"/>
            </a:extLst>
          </p:cNvPr>
          <p:cNvSpPr/>
          <p:nvPr/>
        </p:nvSpPr>
        <p:spPr bwMode="auto">
          <a:xfrm>
            <a:off x="6962100" y="2687683"/>
            <a:ext cx="666572" cy="595646"/>
          </a:xfrm>
          <a:custGeom>
            <a:avLst/>
            <a:gdLst>
              <a:gd name="T0" fmla="*/ 803 w 1880"/>
              <a:gd name="T1" fmla="*/ 15 h 1680"/>
              <a:gd name="T2" fmla="*/ 1253 w 1880"/>
              <a:gd name="T3" fmla="*/ 1067 h 1680"/>
              <a:gd name="T4" fmla="*/ 728 w 1880"/>
              <a:gd name="T5" fmla="*/ 540 h 1680"/>
              <a:gd name="T6" fmla="*/ 928 w 1880"/>
              <a:gd name="T7" fmla="*/ 339 h 1680"/>
              <a:gd name="T8" fmla="*/ 803 w 1880"/>
              <a:gd name="T9" fmla="*/ 215 h 1680"/>
              <a:gd name="T10" fmla="*/ 549 w 1880"/>
              <a:gd name="T11" fmla="*/ 267 h 1680"/>
              <a:gd name="T12" fmla="*/ 150 w 1880"/>
              <a:gd name="T13" fmla="*/ 666 h 1680"/>
              <a:gd name="T14" fmla="*/ 376 w 1880"/>
              <a:gd name="T15" fmla="*/ 890 h 1680"/>
              <a:gd name="T16" fmla="*/ 527 w 1880"/>
              <a:gd name="T17" fmla="*/ 741 h 1680"/>
              <a:gd name="T18" fmla="*/ 1052 w 1880"/>
              <a:gd name="T19" fmla="*/ 1266 h 1680"/>
              <a:gd name="T20" fmla="*/ 176 w 1880"/>
              <a:gd name="T21" fmla="*/ 1090 h 1680"/>
              <a:gd name="T22" fmla="*/ 49 w 1880"/>
              <a:gd name="T23" fmla="*/ 1217 h 1680"/>
              <a:gd name="T24" fmla="*/ 159 w 1880"/>
              <a:gd name="T25" fmla="*/ 1357 h 1680"/>
              <a:gd name="T26" fmla="*/ 144 w 1880"/>
              <a:gd name="T27" fmla="*/ 1371 h 1680"/>
              <a:gd name="T28" fmla="*/ 122 w 1880"/>
              <a:gd name="T29" fmla="*/ 1367 h 1680"/>
              <a:gd name="T30" fmla="*/ 0 w 1880"/>
              <a:gd name="T31" fmla="*/ 1494 h 1680"/>
              <a:gd name="T32" fmla="*/ 123 w 1880"/>
              <a:gd name="T33" fmla="*/ 1616 h 1680"/>
              <a:gd name="T34" fmla="*/ 249 w 1880"/>
              <a:gd name="T35" fmla="*/ 1493 h 1680"/>
              <a:gd name="T36" fmla="*/ 245 w 1880"/>
              <a:gd name="T37" fmla="*/ 1470 h 1680"/>
              <a:gd name="T38" fmla="*/ 265 w 1880"/>
              <a:gd name="T39" fmla="*/ 1451 h 1680"/>
              <a:gd name="T40" fmla="*/ 1255 w 1880"/>
              <a:gd name="T41" fmla="*/ 1467 h 1680"/>
              <a:gd name="T42" fmla="*/ 1402 w 1880"/>
              <a:gd name="T43" fmla="*/ 1615 h 1680"/>
              <a:gd name="T44" fmla="*/ 1603 w 1880"/>
              <a:gd name="T45" fmla="*/ 1416 h 1680"/>
              <a:gd name="T46" fmla="*/ 1455 w 1880"/>
              <a:gd name="T47" fmla="*/ 1267 h 1680"/>
              <a:gd name="T48" fmla="*/ 803 w 1880"/>
              <a:gd name="T49" fmla="*/ 15 h 16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880" h="1680">
                <a:moveTo>
                  <a:pt x="803" y="15"/>
                </a:moveTo>
                <a:cubicBezTo>
                  <a:pt x="1217" y="170"/>
                  <a:pt x="1468" y="665"/>
                  <a:pt x="1253" y="1067"/>
                </a:cubicBezTo>
                <a:cubicBezTo>
                  <a:pt x="728" y="540"/>
                  <a:pt x="728" y="540"/>
                  <a:pt x="728" y="540"/>
                </a:cubicBezTo>
                <a:cubicBezTo>
                  <a:pt x="928" y="339"/>
                  <a:pt x="928" y="339"/>
                  <a:pt x="928" y="339"/>
                </a:cubicBezTo>
                <a:cubicBezTo>
                  <a:pt x="803" y="215"/>
                  <a:pt x="803" y="215"/>
                  <a:pt x="803" y="215"/>
                </a:cubicBezTo>
                <a:cubicBezTo>
                  <a:pt x="733" y="282"/>
                  <a:pt x="623" y="297"/>
                  <a:pt x="549" y="267"/>
                </a:cubicBezTo>
                <a:cubicBezTo>
                  <a:pt x="150" y="666"/>
                  <a:pt x="150" y="666"/>
                  <a:pt x="150" y="666"/>
                </a:cubicBezTo>
                <a:cubicBezTo>
                  <a:pt x="376" y="890"/>
                  <a:pt x="376" y="890"/>
                  <a:pt x="376" y="890"/>
                </a:cubicBezTo>
                <a:cubicBezTo>
                  <a:pt x="527" y="741"/>
                  <a:pt x="527" y="741"/>
                  <a:pt x="527" y="741"/>
                </a:cubicBezTo>
                <a:cubicBezTo>
                  <a:pt x="1052" y="1266"/>
                  <a:pt x="1052" y="1266"/>
                  <a:pt x="1052" y="1266"/>
                </a:cubicBezTo>
                <a:cubicBezTo>
                  <a:pt x="795" y="1407"/>
                  <a:pt x="439" y="1363"/>
                  <a:pt x="176" y="1090"/>
                </a:cubicBezTo>
                <a:cubicBezTo>
                  <a:pt x="49" y="1217"/>
                  <a:pt x="49" y="1217"/>
                  <a:pt x="49" y="1217"/>
                </a:cubicBezTo>
                <a:cubicBezTo>
                  <a:pt x="87" y="1270"/>
                  <a:pt x="119" y="1317"/>
                  <a:pt x="159" y="1357"/>
                </a:cubicBezTo>
                <a:cubicBezTo>
                  <a:pt x="155" y="1362"/>
                  <a:pt x="144" y="1371"/>
                  <a:pt x="144" y="1371"/>
                </a:cubicBezTo>
                <a:cubicBezTo>
                  <a:pt x="137" y="1370"/>
                  <a:pt x="129" y="1367"/>
                  <a:pt x="122" y="1367"/>
                </a:cubicBezTo>
                <a:cubicBezTo>
                  <a:pt x="55" y="1367"/>
                  <a:pt x="0" y="1426"/>
                  <a:pt x="0" y="1494"/>
                </a:cubicBezTo>
                <a:cubicBezTo>
                  <a:pt x="0" y="1561"/>
                  <a:pt x="55" y="1616"/>
                  <a:pt x="123" y="1616"/>
                </a:cubicBezTo>
                <a:cubicBezTo>
                  <a:pt x="191" y="1616"/>
                  <a:pt x="249" y="1561"/>
                  <a:pt x="249" y="1493"/>
                </a:cubicBezTo>
                <a:cubicBezTo>
                  <a:pt x="249" y="1485"/>
                  <a:pt x="247" y="1478"/>
                  <a:pt x="245" y="1470"/>
                </a:cubicBezTo>
                <a:cubicBezTo>
                  <a:pt x="265" y="1451"/>
                  <a:pt x="265" y="1451"/>
                  <a:pt x="265" y="1451"/>
                </a:cubicBezTo>
                <a:cubicBezTo>
                  <a:pt x="567" y="1655"/>
                  <a:pt x="898" y="1680"/>
                  <a:pt x="1255" y="1467"/>
                </a:cubicBezTo>
                <a:cubicBezTo>
                  <a:pt x="1402" y="1615"/>
                  <a:pt x="1402" y="1615"/>
                  <a:pt x="1402" y="1615"/>
                </a:cubicBezTo>
                <a:cubicBezTo>
                  <a:pt x="1603" y="1416"/>
                  <a:pt x="1603" y="1416"/>
                  <a:pt x="1603" y="1416"/>
                </a:cubicBezTo>
                <a:cubicBezTo>
                  <a:pt x="1455" y="1267"/>
                  <a:pt x="1455" y="1267"/>
                  <a:pt x="1455" y="1267"/>
                </a:cubicBezTo>
                <a:cubicBezTo>
                  <a:pt x="1880" y="628"/>
                  <a:pt x="1313" y="0"/>
                  <a:pt x="803" y="15"/>
                </a:cubicBezTo>
                <a:close/>
              </a:path>
            </a:pathLst>
          </a:custGeom>
          <a:gradFill flip="none" rotWithShape="1">
            <a:gsLst>
              <a:gs pos="0">
                <a:srgbClr val="C00000"/>
              </a:gs>
              <a:gs pos="62000">
                <a:srgbClr val="FF0000"/>
              </a:gs>
              <a:gs pos="100000">
                <a:srgbClr val="C00000"/>
              </a:gs>
            </a:gsLst>
            <a:lin ang="5400000" scaled="1"/>
            <a:tileRect/>
          </a:gradFill>
          <a:ln w="28575">
            <a:gradFill>
              <a:gsLst>
                <a:gs pos="50000">
                  <a:srgbClr val="FFFF00"/>
                </a:gs>
                <a:gs pos="0">
                  <a:srgbClr val="FFA000"/>
                </a:gs>
                <a:gs pos="100000">
                  <a:srgbClr val="FFA000"/>
                </a:gs>
              </a:gsLst>
              <a:lin ang="1800000" scaled="0"/>
            </a:gradFill>
          </a:ln>
          <a:effectLst>
            <a:outerShdw blurRad="203200" dist="101600" dir="2700000" algn="tl" rotWithShape="0">
              <a:prstClr val="black">
                <a:alpha val="60000"/>
              </a:prstClr>
            </a:outerShdw>
          </a:effectLst>
          <a:ex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solidFill>
                <a:prstClr val="white"/>
              </a:solidFill>
            </a:endParaRPr>
          </a:p>
        </p:txBody>
      </p:sp>
      <p:sp>
        <p:nvSpPr>
          <p:cNvPr id="16" name="Freeform 29">
            <a:extLst>
              <a:ext uri="{FF2B5EF4-FFF2-40B4-BE49-F238E27FC236}"/>
            </a:extLst>
          </p:cNvPr>
          <p:cNvSpPr/>
          <p:nvPr/>
        </p:nvSpPr>
        <p:spPr bwMode="auto">
          <a:xfrm>
            <a:off x="1618826" y="4107424"/>
            <a:ext cx="666572" cy="595646"/>
          </a:xfrm>
          <a:custGeom>
            <a:avLst/>
            <a:gdLst>
              <a:gd name="T0" fmla="*/ 803 w 1880"/>
              <a:gd name="T1" fmla="*/ 15 h 1680"/>
              <a:gd name="T2" fmla="*/ 1253 w 1880"/>
              <a:gd name="T3" fmla="*/ 1067 h 1680"/>
              <a:gd name="T4" fmla="*/ 728 w 1880"/>
              <a:gd name="T5" fmla="*/ 540 h 1680"/>
              <a:gd name="T6" fmla="*/ 928 w 1880"/>
              <a:gd name="T7" fmla="*/ 339 h 1680"/>
              <a:gd name="T8" fmla="*/ 803 w 1880"/>
              <a:gd name="T9" fmla="*/ 215 h 1680"/>
              <a:gd name="T10" fmla="*/ 549 w 1880"/>
              <a:gd name="T11" fmla="*/ 267 h 1680"/>
              <a:gd name="T12" fmla="*/ 150 w 1880"/>
              <a:gd name="T13" fmla="*/ 666 h 1680"/>
              <a:gd name="T14" fmla="*/ 376 w 1880"/>
              <a:gd name="T15" fmla="*/ 890 h 1680"/>
              <a:gd name="T16" fmla="*/ 527 w 1880"/>
              <a:gd name="T17" fmla="*/ 741 h 1680"/>
              <a:gd name="T18" fmla="*/ 1052 w 1880"/>
              <a:gd name="T19" fmla="*/ 1266 h 1680"/>
              <a:gd name="T20" fmla="*/ 176 w 1880"/>
              <a:gd name="T21" fmla="*/ 1090 h 1680"/>
              <a:gd name="T22" fmla="*/ 49 w 1880"/>
              <a:gd name="T23" fmla="*/ 1217 h 1680"/>
              <a:gd name="T24" fmla="*/ 159 w 1880"/>
              <a:gd name="T25" fmla="*/ 1357 h 1680"/>
              <a:gd name="T26" fmla="*/ 144 w 1880"/>
              <a:gd name="T27" fmla="*/ 1371 h 1680"/>
              <a:gd name="T28" fmla="*/ 122 w 1880"/>
              <a:gd name="T29" fmla="*/ 1367 h 1680"/>
              <a:gd name="T30" fmla="*/ 0 w 1880"/>
              <a:gd name="T31" fmla="*/ 1494 h 1680"/>
              <a:gd name="T32" fmla="*/ 123 w 1880"/>
              <a:gd name="T33" fmla="*/ 1616 h 1680"/>
              <a:gd name="T34" fmla="*/ 249 w 1880"/>
              <a:gd name="T35" fmla="*/ 1493 h 1680"/>
              <a:gd name="T36" fmla="*/ 245 w 1880"/>
              <a:gd name="T37" fmla="*/ 1470 h 1680"/>
              <a:gd name="T38" fmla="*/ 265 w 1880"/>
              <a:gd name="T39" fmla="*/ 1451 h 1680"/>
              <a:gd name="T40" fmla="*/ 1255 w 1880"/>
              <a:gd name="T41" fmla="*/ 1467 h 1680"/>
              <a:gd name="T42" fmla="*/ 1402 w 1880"/>
              <a:gd name="T43" fmla="*/ 1615 h 1680"/>
              <a:gd name="T44" fmla="*/ 1603 w 1880"/>
              <a:gd name="T45" fmla="*/ 1416 h 1680"/>
              <a:gd name="T46" fmla="*/ 1455 w 1880"/>
              <a:gd name="T47" fmla="*/ 1267 h 1680"/>
              <a:gd name="T48" fmla="*/ 803 w 1880"/>
              <a:gd name="T49" fmla="*/ 15 h 16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880" h="1680">
                <a:moveTo>
                  <a:pt x="803" y="15"/>
                </a:moveTo>
                <a:cubicBezTo>
                  <a:pt x="1217" y="170"/>
                  <a:pt x="1468" y="665"/>
                  <a:pt x="1253" y="1067"/>
                </a:cubicBezTo>
                <a:cubicBezTo>
                  <a:pt x="728" y="540"/>
                  <a:pt x="728" y="540"/>
                  <a:pt x="728" y="540"/>
                </a:cubicBezTo>
                <a:cubicBezTo>
                  <a:pt x="928" y="339"/>
                  <a:pt x="928" y="339"/>
                  <a:pt x="928" y="339"/>
                </a:cubicBezTo>
                <a:cubicBezTo>
                  <a:pt x="803" y="215"/>
                  <a:pt x="803" y="215"/>
                  <a:pt x="803" y="215"/>
                </a:cubicBezTo>
                <a:cubicBezTo>
                  <a:pt x="733" y="282"/>
                  <a:pt x="623" y="297"/>
                  <a:pt x="549" y="267"/>
                </a:cubicBezTo>
                <a:cubicBezTo>
                  <a:pt x="150" y="666"/>
                  <a:pt x="150" y="666"/>
                  <a:pt x="150" y="666"/>
                </a:cubicBezTo>
                <a:cubicBezTo>
                  <a:pt x="376" y="890"/>
                  <a:pt x="376" y="890"/>
                  <a:pt x="376" y="890"/>
                </a:cubicBezTo>
                <a:cubicBezTo>
                  <a:pt x="527" y="741"/>
                  <a:pt x="527" y="741"/>
                  <a:pt x="527" y="741"/>
                </a:cubicBezTo>
                <a:cubicBezTo>
                  <a:pt x="1052" y="1266"/>
                  <a:pt x="1052" y="1266"/>
                  <a:pt x="1052" y="1266"/>
                </a:cubicBezTo>
                <a:cubicBezTo>
                  <a:pt x="795" y="1407"/>
                  <a:pt x="439" y="1363"/>
                  <a:pt x="176" y="1090"/>
                </a:cubicBezTo>
                <a:cubicBezTo>
                  <a:pt x="49" y="1217"/>
                  <a:pt x="49" y="1217"/>
                  <a:pt x="49" y="1217"/>
                </a:cubicBezTo>
                <a:cubicBezTo>
                  <a:pt x="87" y="1270"/>
                  <a:pt x="119" y="1317"/>
                  <a:pt x="159" y="1357"/>
                </a:cubicBezTo>
                <a:cubicBezTo>
                  <a:pt x="155" y="1362"/>
                  <a:pt x="144" y="1371"/>
                  <a:pt x="144" y="1371"/>
                </a:cubicBezTo>
                <a:cubicBezTo>
                  <a:pt x="137" y="1370"/>
                  <a:pt x="129" y="1367"/>
                  <a:pt x="122" y="1367"/>
                </a:cubicBezTo>
                <a:cubicBezTo>
                  <a:pt x="55" y="1367"/>
                  <a:pt x="0" y="1426"/>
                  <a:pt x="0" y="1494"/>
                </a:cubicBezTo>
                <a:cubicBezTo>
                  <a:pt x="0" y="1561"/>
                  <a:pt x="55" y="1616"/>
                  <a:pt x="123" y="1616"/>
                </a:cubicBezTo>
                <a:cubicBezTo>
                  <a:pt x="191" y="1616"/>
                  <a:pt x="249" y="1561"/>
                  <a:pt x="249" y="1493"/>
                </a:cubicBezTo>
                <a:cubicBezTo>
                  <a:pt x="249" y="1485"/>
                  <a:pt x="247" y="1478"/>
                  <a:pt x="245" y="1470"/>
                </a:cubicBezTo>
                <a:cubicBezTo>
                  <a:pt x="265" y="1451"/>
                  <a:pt x="265" y="1451"/>
                  <a:pt x="265" y="1451"/>
                </a:cubicBezTo>
                <a:cubicBezTo>
                  <a:pt x="567" y="1655"/>
                  <a:pt x="898" y="1680"/>
                  <a:pt x="1255" y="1467"/>
                </a:cubicBezTo>
                <a:cubicBezTo>
                  <a:pt x="1402" y="1615"/>
                  <a:pt x="1402" y="1615"/>
                  <a:pt x="1402" y="1615"/>
                </a:cubicBezTo>
                <a:cubicBezTo>
                  <a:pt x="1603" y="1416"/>
                  <a:pt x="1603" y="1416"/>
                  <a:pt x="1603" y="1416"/>
                </a:cubicBezTo>
                <a:cubicBezTo>
                  <a:pt x="1455" y="1267"/>
                  <a:pt x="1455" y="1267"/>
                  <a:pt x="1455" y="1267"/>
                </a:cubicBezTo>
                <a:cubicBezTo>
                  <a:pt x="1880" y="628"/>
                  <a:pt x="1313" y="0"/>
                  <a:pt x="803" y="15"/>
                </a:cubicBezTo>
                <a:close/>
              </a:path>
            </a:pathLst>
          </a:custGeom>
          <a:gradFill flip="none" rotWithShape="1">
            <a:gsLst>
              <a:gs pos="0">
                <a:srgbClr val="C00000"/>
              </a:gs>
              <a:gs pos="62000">
                <a:srgbClr val="FF0000"/>
              </a:gs>
              <a:gs pos="100000">
                <a:srgbClr val="C00000"/>
              </a:gs>
            </a:gsLst>
            <a:lin ang="5400000" scaled="1"/>
            <a:tileRect/>
          </a:gradFill>
          <a:ln w="28575">
            <a:gradFill>
              <a:gsLst>
                <a:gs pos="50000">
                  <a:srgbClr val="FFFF00"/>
                </a:gs>
                <a:gs pos="0">
                  <a:srgbClr val="FFA000"/>
                </a:gs>
                <a:gs pos="100000">
                  <a:srgbClr val="FFA000"/>
                </a:gs>
              </a:gsLst>
              <a:lin ang="1800000" scaled="0"/>
            </a:gradFill>
          </a:ln>
          <a:effectLst>
            <a:outerShdw blurRad="203200" dist="101600" dir="2700000" algn="tl" rotWithShape="0">
              <a:prstClr val="black">
                <a:alpha val="60000"/>
              </a:prstClr>
            </a:outerShdw>
          </a:effectLst>
          <a:ex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solidFill>
                <a:prstClr val="white"/>
              </a:solidFill>
            </a:endParaRPr>
          </a:p>
        </p:txBody>
      </p:sp>
      <p:sp>
        <p:nvSpPr>
          <p:cNvPr id="17" name="Freeform 29">
            <a:extLst>
              <a:ext uri="{FF2B5EF4-FFF2-40B4-BE49-F238E27FC236}"/>
            </a:extLst>
          </p:cNvPr>
          <p:cNvSpPr/>
          <p:nvPr/>
        </p:nvSpPr>
        <p:spPr bwMode="auto">
          <a:xfrm>
            <a:off x="6956767" y="4107424"/>
            <a:ext cx="666572" cy="595646"/>
          </a:xfrm>
          <a:custGeom>
            <a:avLst/>
            <a:gdLst>
              <a:gd name="T0" fmla="*/ 803 w 1880"/>
              <a:gd name="T1" fmla="*/ 15 h 1680"/>
              <a:gd name="T2" fmla="*/ 1253 w 1880"/>
              <a:gd name="T3" fmla="*/ 1067 h 1680"/>
              <a:gd name="T4" fmla="*/ 728 w 1880"/>
              <a:gd name="T5" fmla="*/ 540 h 1680"/>
              <a:gd name="T6" fmla="*/ 928 w 1880"/>
              <a:gd name="T7" fmla="*/ 339 h 1680"/>
              <a:gd name="T8" fmla="*/ 803 w 1880"/>
              <a:gd name="T9" fmla="*/ 215 h 1680"/>
              <a:gd name="T10" fmla="*/ 549 w 1880"/>
              <a:gd name="T11" fmla="*/ 267 h 1680"/>
              <a:gd name="T12" fmla="*/ 150 w 1880"/>
              <a:gd name="T13" fmla="*/ 666 h 1680"/>
              <a:gd name="T14" fmla="*/ 376 w 1880"/>
              <a:gd name="T15" fmla="*/ 890 h 1680"/>
              <a:gd name="T16" fmla="*/ 527 w 1880"/>
              <a:gd name="T17" fmla="*/ 741 h 1680"/>
              <a:gd name="T18" fmla="*/ 1052 w 1880"/>
              <a:gd name="T19" fmla="*/ 1266 h 1680"/>
              <a:gd name="T20" fmla="*/ 176 w 1880"/>
              <a:gd name="T21" fmla="*/ 1090 h 1680"/>
              <a:gd name="T22" fmla="*/ 49 w 1880"/>
              <a:gd name="T23" fmla="*/ 1217 h 1680"/>
              <a:gd name="T24" fmla="*/ 159 w 1880"/>
              <a:gd name="T25" fmla="*/ 1357 h 1680"/>
              <a:gd name="T26" fmla="*/ 144 w 1880"/>
              <a:gd name="T27" fmla="*/ 1371 h 1680"/>
              <a:gd name="T28" fmla="*/ 122 w 1880"/>
              <a:gd name="T29" fmla="*/ 1367 h 1680"/>
              <a:gd name="T30" fmla="*/ 0 w 1880"/>
              <a:gd name="T31" fmla="*/ 1494 h 1680"/>
              <a:gd name="T32" fmla="*/ 123 w 1880"/>
              <a:gd name="T33" fmla="*/ 1616 h 1680"/>
              <a:gd name="T34" fmla="*/ 249 w 1880"/>
              <a:gd name="T35" fmla="*/ 1493 h 1680"/>
              <a:gd name="T36" fmla="*/ 245 w 1880"/>
              <a:gd name="T37" fmla="*/ 1470 h 1680"/>
              <a:gd name="T38" fmla="*/ 265 w 1880"/>
              <a:gd name="T39" fmla="*/ 1451 h 1680"/>
              <a:gd name="T40" fmla="*/ 1255 w 1880"/>
              <a:gd name="T41" fmla="*/ 1467 h 1680"/>
              <a:gd name="T42" fmla="*/ 1402 w 1880"/>
              <a:gd name="T43" fmla="*/ 1615 h 1680"/>
              <a:gd name="T44" fmla="*/ 1603 w 1880"/>
              <a:gd name="T45" fmla="*/ 1416 h 1680"/>
              <a:gd name="T46" fmla="*/ 1455 w 1880"/>
              <a:gd name="T47" fmla="*/ 1267 h 1680"/>
              <a:gd name="T48" fmla="*/ 803 w 1880"/>
              <a:gd name="T49" fmla="*/ 15 h 16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880" h="1680">
                <a:moveTo>
                  <a:pt x="803" y="15"/>
                </a:moveTo>
                <a:cubicBezTo>
                  <a:pt x="1217" y="170"/>
                  <a:pt x="1468" y="665"/>
                  <a:pt x="1253" y="1067"/>
                </a:cubicBezTo>
                <a:cubicBezTo>
                  <a:pt x="728" y="540"/>
                  <a:pt x="728" y="540"/>
                  <a:pt x="728" y="540"/>
                </a:cubicBezTo>
                <a:cubicBezTo>
                  <a:pt x="928" y="339"/>
                  <a:pt x="928" y="339"/>
                  <a:pt x="928" y="339"/>
                </a:cubicBezTo>
                <a:cubicBezTo>
                  <a:pt x="803" y="215"/>
                  <a:pt x="803" y="215"/>
                  <a:pt x="803" y="215"/>
                </a:cubicBezTo>
                <a:cubicBezTo>
                  <a:pt x="733" y="282"/>
                  <a:pt x="623" y="297"/>
                  <a:pt x="549" y="267"/>
                </a:cubicBezTo>
                <a:cubicBezTo>
                  <a:pt x="150" y="666"/>
                  <a:pt x="150" y="666"/>
                  <a:pt x="150" y="666"/>
                </a:cubicBezTo>
                <a:cubicBezTo>
                  <a:pt x="376" y="890"/>
                  <a:pt x="376" y="890"/>
                  <a:pt x="376" y="890"/>
                </a:cubicBezTo>
                <a:cubicBezTo>
                  <a:pt x="527" y="741"/>
                  <a:pt x="527" y="741"/>
                  <a:pt x="527" y="741"/>
                </a:cubicBezTo>
                <a:cubicBezTo>
                  <a:pt x="1052" y="1266"/>
                  <a:pt x="1052" y="1266"/>
                  <a:pt x="1052" y="1266"/>
                </a:cubicBezTo>
                <a:cubicBezTo>
                  <a:pt x="795" y="1407"/>
                  <a:pt x="439" y="1363"/>
                  <a:pt x="176" y="1090"/>
                </a:cubicBezTo>
                <a:cubicBezTo>
                  <a:pt x="49" y="1217"/>
                  <a:pt x="49" y="1217"/>
                  <a:pt x="49" y="1217"/>
                </a:cubicBezTo>
                <a:cubicBezTo>
                  <a:pt x="87" y="1270"/>
                  <a:pt x="119" y="1317"/>
                  <a:pt x="159" y="1357"/>
                </a:cubicBezTo>
                <a:cubicBezTo>
                  <a:pt x="155" y="1362"/>
                  <a:pt x="144" y="1371"/>
                  <a:pt x="144" y="1371"/>
                </a:cubicBezTo>
                <a:cubicBezTo>
                  <a:pt x="137" y="1370"/>
                  <a:pt x="129" y="1367"/>
                  <a:pt x="122" y="1367"/>
                </a:cubicBezTo>
                <a:cubicBezTo>
                  <a:pt x="55" y="1367"/>
                  <a:pt x="0" y="1426"/>
                  <a:pt x="0" y="1494"/>
                </a:cubicBezTo>
                <a:cubicBezTo>
                  <a:pt x="0" y="1561"/>
                  <a:pt x="55" y="1616"/>
                  <a:pt x="123" y="1616"/>
                </a:cubicBezTo>
                <a:cubicBezTo>
                  <a:pt x="191" y="1616"/>
                  <a:pt x="249" y="1561"/>
                  <a:pt x="249" y="1493"/>
                </a:cubicBezTo>
                <a:cubicBezTo>
                  <a:pt x="249" y="1485"/>
                  <a:pt x="247" y="1478"/>
                  <a:pt x="245" y="1470"/>
                </a:cubicBezTo>
                <a:cubicBezTo>
                  <a:pt x="265" y="1451"/>
                  <a:pt x="265" y="1451"/>
                  <a:pt x="265" y="1451"/>
                </a:cubicBezTo>
                <a:cubicBezTo>
                  <a:pt x="567" y="1655"/>
                  <a:pt x="898" y="1680"/>
                  <a:pt x="1255" y="1467"/>
                </a:cubicBezTo>
                <a:cubicBezTo>
                  <a:pt x="1402" y="1615"/>
                  <a:pt x="1402" y="1615"/>
                  <a:pt x="1402" y="1615"/>
                </a:cubicBezTo>
                <a:cubicBezTo>
                  <a:pt x="1603" y="1416"/>
                  <a:pt x="1603" y="1416"/>
                  <a:pt x="1603" y="1416"/>
                </a:cubicBezTo>
                <a:cubicBezTo>
                  <a:pt x="1455" y="1267"/>
                  <a:pt x="1455" y="1267"/>
                  <a:pt x="1455" y="1267"/>
                </a:cubicBezTo>
                <a:cubicBezTo>
                  <a:pt x="1880" y="628"/>
                  <a:pt x="1313" y="0"/>
                  <a:pt x="803" y="15"/>
                </a:cubicBezTo>
                <a:close/>
              </a:path>
            </a:pathLst>
          </a:custGeom>
          <a:gradFill flip="none" rotWithShape="1">
            <a:gsLst>
              <a:gs pos="0">
                <a:srgbClr val="C00000"/>
              </a:gs>
              <a:gs pos="62000">
                <a:srgbClr val="FF0000"/>
              </a:gs>
              <a:gs pos="100000">
                <a:srgbClr val="C00000"/>
              </a:gs>
            </a:gsLst>
            <a:lin ang="5400000" scaled="1"/>
            <a:tileRect/>
          </a:gradFill>
          <a:ln w="28575">
            <a:gradFill>
              <a:gsLst>
                <a:gs pos="50000">
                  <a:srgbClr val="FFFF00"/>
                </a:gs>
                <a:gs pos="0">
                  <a:srgbClr val="FFA000"/>
                </a:gs>
                <a:gs pos="100000">
                  <a:srgbClr val="FFA000"/>
                </a:gs>
              </a:gsLst>
              <a:lin ang="1800000" scaled="0"/>
            </a:gradFill>
          </a:ln>
          <a:effectLst>
            <a:outerShdw blurRad="203200" dist="101600" dir="2700000" algn="tl" rotWithShape="0">
              <a:prstClr val="black">
                <a:alpha val="60000"/>
              </a:prstClr>
            </a:outerShdw>
          </a:effectLst>
          <a:ex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solidFill>
                <a:prstClr val="white"/>
              </a:solidFill>
            </a:endParaRPr>
          </a:p>
        </p:txBody>
      </p:sp>
      <p:sp>
        <p:nvSpPr>
          <p:cNvPr id="78876" name="矩形 17"/>
          <p:cNvSpPr>
            <a:spLocks noChangeArrowheads="1"/>
          </p:cNvSpPr>
          <p:nvPr/>
        </p:nvSpPr>
        <p:spPr bwMode="auto">
          <a:xfrm>
            <a:off x="2670175" y="2727325"/>
            <a:ext cx="2493963"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zh-CN" altLang="en-US" b="1">
                <a:solidFill>
                  <a:schemeClr val="bg1"/>
                </a:solidFill>
                <a:latin typeface="微软雅黑" panose="020B0503020204020204" pitchFamily="34" charset="-122"/>
                <a:ea typeface="微软雅黑" panose="020B0503020204020204" pitchFamily="34" charset="-122"/>
              </a:rPr>
              <a:t>宪法的生命在于实施</a:t>
            </a:r>
            <a:endParaRPr lang="en-US" altLang="zh-CN" b="1">
              <a:solidFill>
                <a:schemeClr val="bg1"/>
              </a:solidFill>
              <a:latin typeface="微软雅黑" panose="020B0503020204020204" pitchFamily="34" charset="-122"/>
              <a:ea typeface="微软雅黑" panose="020B0503020204020204" pitchFamily="34" charset="-122"/>
            </a:endParaRPr>
          </a:p>
          <a:p>
            <a:pPr eaLnBrk="1" hangingPunct="1"/>
            <a:r>
              <a:rPr lang="zh-CN" altLang="en-US">
                <a:solidFill>
                  <a:schemeClr val="bg1"/>
                </a:solidFill>
                <a:latin typeface="微软雅黑" panose="020B0503020204020204" pitchFamily="34" charset="-122"/>
                <a:ea typeface="微软雅黑" panose="020B0503020204020204" pitchFamily="34" charset="-122"/>
              </a:rPr>
              <a:t>宪法的权威也在于实施</a:t>
            </a:r>
            <a:endParaRPr lang="zh-CN" altLang="en-US">
              <a:solidFill>
                <a:schemeClr val="bg1"/>
              </a:solidFill>
            </a:endParaRPr>
          </a:p>
        </p:txBody>
      </p:sp>
      <p:sp>
        <p:nvSpPr>
          <p:cNvPr id="78877" name="矩形 18"/>
          <p:cNvSpPr>
            <a:spLocks noChangeArrowheads="1"/>
          </p:cNvSpPr>
          <p:nvPr/>
        </p:nvSpPr>
        <p:spPr bwMode="auto">
          <a:xfrm>
            <a:off x="7696200" y="2727325"/>
            <a:ext cx="3646488"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zh-CN" altLang="en-US" b="1">
                <a:solidFill>
                  <a:schemeClr val="bg1"/>
                </a:solidFill>
                <a:latin typeface="微软雅黑" panose="020B0503020204020204" pitchFamily="34" charset="-122"/>
                <a:ea typeface="微软雅黑" panose="020B0503020204020204" pitchFamily="34" charset="-122"/>
              </a:rPr>
              <a:t>维护宪法权威</a:t>
            </a:r>
            <a:endParaRPr lang="en-US" altLang="zh-CN" b="1">
              <a:solidFill>
                <a:schemeClr val="bg1"/>
              </a:solidFill>
              <a:latin typeface="微软雅黑" panose="020B0503020204020204" pitchFamily="34" charset="-122"/>
              <a:ea typeface="微软雅黑" panose="020B0503020204020204" pitchFamily="34" charset="-122"/>
            </a:endParaRPr>
          </a:p>
          <a:p>
            <a:pPr eaLnBrk="1" hangingPunct="1"/>
            <a:r>
              <a:rPr lang="zh-CN" altLang="en-US">
                <a:solidFill>
                  <a:schemeClr val="bg1"/>
                </a:solidFill>
                <a:latin typeface="微软雅黑" panose="020B0503020204020204" pitchFamily="34" charset="-122"/>
                <a:ea typeface="微软雅黑" panose="020B0503020204020204" pitchFamily="34" charset="-122"/>
              </a:rPr>
              <a:t>就是维护党和人民共同意志的权威</a:t>
            </a:r>
            <a:endParaRPr lang="zh-CN" altLang="en-US">
              <a:solidFill>
                <a:schemeClr val="bg1"/>
              </a:solidFill>
            </a:endParaRPr>
          </a:p>
        </p:txBody>
      </p:sp>
      <p:sp>
        <p:nvSpPr>
          <p:cNvPr id="78878" name="矩形 19"/>
          <p:cNvSpPr>
            <a:spLocks noChangeArrowheads="1"/>
          </p:cNvSpPr>
          <p:nvPr/>
        </p:nvSpPr>
        <p:spPr bwMode="auto">
          <a:xfrm>
            <a:off x="2336800" y="4111625"/>
            <a:ext cx="3646488"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zh-CN" altLang="en-US" b="1">
                <a:solidFill>
                  <a:schemeClr val="bg1"/>
                </a:solidFill>
                <a:latin typeface="微软雅黑" panose="020B0503020204020204" pitchFamily="34" charset="-122"/>
                <a:ea typeface="微软雅黑" panose="020B0503020204020204" pitchFamily="34" charset="-122"/>
              </a:rPr>
              <a:t>捍卫宪法尊严</a:t>
            </a:r>
            <a:endParaRPr lang="en-US" altLang="zh-CN" b="1">
              <a:solidFill>
                <a:schemeClr val="bg1"/>
              </a:solidFill>
              <a:latin typeface="微软雅黑" panose="020B0503020204020204" pitchFamily="34" charset="-122"/>
              <a:ea typeface="微软雅黑" panose="020B0503020204020204" pitchFamily="34" charset="-122"/>
            </a:endParaRPr>
          </a:p>
          <a:p>
            <a:pPr eaLnBrk="1" hangingPunct="1"/>
            <a:r>
              <a:rPr lang="zh-CN" altLang="en-US">
                <a:solidFill>
                  <a:schemeClr val="bg1"/>
                </a:solidFill>
                <a:latin typeface="微软雅黑" panose="020B0503020204020204" pitchFamily="34" charset="-122"/>
                <a:ea typeface="微软雅黑" panose="020B0503020204020204" pitchFamily="34" charset="-122"/>
              </a:rPr>
              <a:t>就是捍卫党和人民共同意志的尊严</a:t>
            </a:r>
            <a:endParaRPr lang="zh-CN" altLang="en-US">
              <a:solidFill>
                <a:schemeClr val="bg1"/>
              </a:solidFill>
            </a:endParaRPr>
          </a:p>
        </p:txBody>
      </p:sp>
      <p:sp>
        <p:nvSpPr>
          <p:cNvPr id="78879" name="矩形 20"/>
          <p:cNvSpPr>
            <a:spLocks noChangeArrowheads="1"/>
          </p:cNvSpPr>
          <p:nvPr/>
        </p:nvSpPr>
        <p:spPr bwMode="auto">
          <a:xfrm>
            <a:off x="7519988" y="4176713"/>
            <a:ext cx="3186112"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zh-CN" altLang="en-US" b="1">
                <a:solidFill>
                  <a:schemeClr val="bg1"/>
                </a:solidFill>
                <a:latin typeface="微软雅黑" panose="020B0503020204020204" pitchFamily="34" charset="-122"/>
                <a:ea typeface="微软雅黑" panose="020B0503020204020204" pitchFamily="34" charset="-122"/>
              </a:rPr>
              <a:t>保证宪法实施</a:t>
            </a:r>
            <a:endParaRPr lang="en-US" altLang="zh-CN" b="1">
              <a:solidFill>
                <a:schemeClr val="bg1"/>
              </a:solidFill>
              <a:latin typeface="微软雅黑" panose="020B0503020204020204" pitchFamily="34" charset="-122"/>
              <a:ea typeface="微软雅黑" panose="020B0503020204020204" pitchFamily="34" charset="-122"/>
            </a:endParaRPr>
          </a:p>
          <a:p>
            <a:pPr eaLnBrk="1" hangingPunct="1"/>
            <a:r>
              <a:rPr lang="zh-CN" altLang="en-US">
                <a:solidFill>
                  <a:schemeClr val="bg1"/>
                </a:solidFill>
                <a:latin typeface="微软雅黑" panose="020B0503020204020204" pitchFamily="34" charset="-122"/>
                <a:ea typeface="微软雅黑" panose="020B0503020204020204" pitchFamily="34" charset="-122"/>
              </a:rPr>
              <a:t>就是保证人民根本利益的实现</a:t>
            </a:r>
            <a:endParaRPr lang="zh-CN" altLang="en-US">
              <a:solidFill>
                <a:schemeClr val="bg1"/>
              </a:solidFill>
            </a:endParaRPr>
          </a:p>
        </p:txBody>
      </p:sp>
    </p:spTree>
    <p:extLst>
      <p:ext uri="{BB962C8B-B14F-4D97-AF65-F5344CB8AC3E}">
        <p14:creationId xmlns:p14="http://schemas.microsoft.com/office/powerpoint/2010/main" val="3764242307"/>
      </p:ext>
    </p:extLst>
  </p:cSld>
  <p:clrMapOvr>
    <a:masterClrMapping/>
  </p:clrMapOvr>
  <p:transition spd="slow" advTm="6500"/>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2" presetClass="entr" presetSubtype="0" fill="hold"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1000"/>
                                        <p:tgtEl>
                                          <p:spTgt spid="12"/>
                                        </p:tgtEl>
                                      </p:cBhvr>
                                    </p:animEffect>
                                    <p:anim calcmode="lin" valueType="num">
                                      <p:cBhvr>
                                        <p:cTn id="8" dur="1000" fill="hold"/>
                                        <p:tgtEl>
                                          <p:spTgt spid="12"/>
                                        </p:tgtEl>
                                        <p:attrNameLst>
                                          <p:attrName>ppt_x</p:attrName>
                                        </p:attrNameLst>
                                      </p:cBhvr>
                                      <p:tavLst>
                                        <p:tav tm="0">
                                          <p:val>
                                            <p:strVal val="#ppt_x"/>
                                          </p:val>
                                        </p:tav>
                                        <p:tav tm="100000">
                                          <p:val>
                                            <p:strVal val="#ppt_x"/>
                                          </p:val>
                                        </p:tav>
                                      </p:tavLst>
                                    </p:anim>
                                    <p:anim calcmode="lin" valueType="num">
                                      <p:cBhvr>
                                        <p:cTn id="9" dur="1000" fill="hold"/>
                                        <p:tgtEl>
                                          <p:spTgt spid="12"/>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fade">
                                      <p:cBhvr>
                                        <p:cTn id="12" dur="1000"/>
                                        <p:tgtEl>
                                          <p:spTgt spid="15"/>
                                        </p:tgtEl>
                                      </p:cBhvr>
                                    </p:animEffect>
                                    <p:anim calcmode="lin" valueType="num">
                                      <p:cBhvr>
                                        <p:cTn id="13" dur="1000" fill="hold"/>
                                        <p:tgtEl>
                                          <p:spTgt spid="15"/>
                                        </p:tgtEl>
                                        <p:attrNameLst>
                                          <p:attrName>ppt_x</p:attrName>
                                        </p:attrNameLst>
                                      </p:cBhvr>
                                      <p:tavLst>
                                        <p:tav tm="0">
                                          <p:val>
                                            <p:strVal val="#ppt_x"/>
                                          </p:val>
                                        </p:tav>
                                        <p:tav tm="100000">
                                          <p:val>
                                            <p:strVal val="#ppt_x"/>
                                          </p:val>
                                        </p:tav>
                                      </p:tavLst>
                                    </p:anim>
                                    <p:anim calcmode="lin" valueType="num">
                                      <p:cBhvr>
                                        <p:cTn id="14" dur="1000" fill="hold"/>
                                        <p:tgtEl>
                                          <p:spTgt spid="15"/>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fade">
                                      <p:cBhvr>
                                        <p:cTn id="17" dur="1000"/>
                                        <p:tgtEl>
                                          <p:spTgt spid="16"/>
                                        </p:tgtEl>
                                      </p:cBhvr>
                                    </p:animEffect>
                                    <p:anim calcmode="lin" valueType="num">
                                      <p:cBhvr>
                                        <p:cTn id="18" dur="1000" fill="hold"/>
                                        <p:tgtEl>
                                          <p:spTgt spid="16"/>
                                        </p:tgtEl>
                                        <p:attrNameLst>
                                          <p:attrName>ppt_x</p:attrName>
                                        </p:attrNameLst>
                                      </p:cBhvr>
                                      <p:tavLst>
                                        <p:tav tm="0">
                                          <p:val>
                                            <p:strVal val="#ppt_x"/>
                                          </p:val>
                                        </p:tav>
                                        <p:tav tm="100000">
                                          <p:val>
                                            <p:strVal val="#ppt_x"/>
                                          </p:val>
                                        </p:tav>
                                      </p:tavLst>
                                    </p:anim>
                                    <p:anim calcmode="lin" valueType="num">
                                      <p:cBhvr>
                                        <p:cTn id="19" dur="1000" fill="hold"/>
                                        <p:tgtEl>
                                          <p:spTgt spid="16"/>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17"/>
                                        </p:tgtEl>
                                        <p:attrNameLst>
                                          <p:attrName>style.visibility</p:attrName>
                                        </p:attrNameLst>
                                      </p:cBhvr>
                                      <p:to>
                                        <p:strVal val="visible"/>
                                      </p:to>
                                    </p:set>
                                    <p:animEffect transition="in" filter="fade">
                                      <p:cBhvr>
                                        <p:cTn id="22" dur="1000"/>
                                        <p:tgtEl>
                                          <p:spTgt spid="17"/>
                                        </p:tgtEl>
                                      </p:cBhvr>
                                    </p:animEffect>
                                    <p:anim calcmode="lin" valueType="num">
                                      <p:cBhvr>
                                        <p:cTn id="23" dur="1000" fill="hold"/>
                                        <p:tgtEl>
                                          <p:spTgt spid="17"/>
                                        </p:tgtEl>
                                        <p:attrNameLst>
                                          <p:attrName>ppt_x</p:attrName>
                                        </p:attrNameLst>
                                      </p:cBhvr>
                                      <p:tavLst>
                                        <p:tav tm="0">
                                          <p:val>
                                            <p:strVal val="#ppt_x"/>
                                          </p:val>
                                        </p:tav>
                                        <p:tav tm="100000">
                                          <p:val>
                                            <p:strVal val="#ppt_x"/>
                                          </p:val>
                                        </p:tav>
                                      </p:tavLst>
                                    </p:anim>
                                    <p:anim calcmode="lin" valueType="num">
                                      <p:cBhvr>
                                        <p:cTn id="24"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0898" name="图片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5588000"/>
            <a:ext cx="12192000" cy="127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80899" name="组合 3"/>
          <p:cNvGrpSpPr>
            <a:grpSpLocks/>
          </p:cNvGrpSpPr>
          <p:nvPr/>
        </p:nvGrpSpPr>
        <p:grpSpPr bwMode="auto">
          <a:xfrm>
            <a:off x="1052513" y="292100"/>
            <a:ext cx="10891837" cy="933450"/>
            <a:chOff x="1066220" y="202270"/>
            <a:chExt cx="10892128" cy="933485"/>
          </a:xfrm>
        </p:grpSpPr>
        <p:grpSp>
          <p:nvGrpSpPr>
            <p:cNvPr id="80925" name="组合 4"/>
            <p:cNvGrpSpPr>
              <a:grpSpLocks/>
            </p:cNvGrpSpPr>
            <p:nvPr/>
          </p:nvGrpSpPr>
          <p:grpSpPr bwMode="auto">
            <a:xfrm>
              <a:off x="1066220" y="202270"/>
              <a:ext cx="10358728" cy="933485"/>
              <a:chOff x="1066220" y="202270"/>
              <a:chExt cx="10358728" cy="933485"/>
            </a:xfrm>
          </p:grpSpPr>
          <p:sp>
            <p:nvSpPr>
              <p:cNvPr id="7" name="圆角矩形 6"/>
              <p:cNvSpPr/>
              <p:nvPr/>
            </p:nvSpPr>
            <p:spPr>
              <a:xfrm>
                <a:off x="1066220" y="202270"/>
                <a:ext cx="10358728" cy="933485"/>
              </a:xfrm>
              <a:prstGeom prst="roundRect">
                <a:avLst/>
              </a:prstGeom>
              <a:gradFill flip="none" rotWithShape="1">
                <a:gsLst>
                  <a:gs pos="0">
                    <a:srgbClr val="C00000"/>
                  </a:gs>
                  <a:gs pos="62000">
                    <a:srgbClr val="FF0000"/>
                  </a:gs>
                  <a:gs pos="100000">
                    <a:srgbClr val="C00000"/>
                  </a:gs>
                </a:gsLst>
                <a:lin ang="5400000" scaled="1"/>
                <a:tileRect/>
              </a:gradFill>
              <a:ln w="28575">
                <a:gradFill>
                  <a:gsLst>
                    <a:gs pos="50000">
                      <a:srgbClr val="FFFF00"/>
                    </a:gs>
                    <a:gs pos="0">
                      <a:srgbClr val="FFA000"/>
                    </a:gs>
                    <a:gs pos="100000">
                      <a:srgbClr val="FFA000"/>
                    </a:gs>
                  </a:gsLst>
                  <a:lin ang="1800000" scaled="0"/>
                </a:gradFill>
              </a:ln>
              <a:effectLst>
                <a:outerShdw blurRad="203200" dist="101600" dir="2700000" algn="tl"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solidFill>
                    <a:prstClr val="white"/>
                  </a:solidFill>
                </a:endParaRPr>
              </a:p>
            </p:txBody>
          </p:sp>
          <p:pic>
            <p:nvPicPr>
              <p:cNvPr id="80930" name="图片 7"/>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066220" y="262478"/>
                <a:ext cx="1026740" cy="8732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80926" name="文本框 5"/>
            <p:cNvSpPr txBox="1">
              <a:spLocks noChangeArrowheads="1"/>
            </p:cNvSpPr>
            <p:nvPr/>
          </p:nvSpPr>
          <p:spPr bwMode="auto">
            <a:xfrm>
              <a:off x="2169160" y="345173"/>
              <a:ext cx="9789188" cy="6771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3800" b="1">
                  <a:solidFill>
                    <a:schemeClr val="bg1"/>
                  </a:solidFill>
                  <a:latin typeface="微软雅黑" panose="020B0503020204020204" pitchFamily="34" charset="-122"/>
                  <a:ea typeface="微软雅黑" panose="020B0503020204020204" pitchFamily="34" charset="-122"/>
                </a:rPr>
                <a:t>维护宪法权威 捍卫宪法尊严 保证宪法实施 </a:t>
              </a:r>
            </a:p>
          </p:txBody>
        </p:sp>
      </p:grpSp>
      <p:sp>
        <p:nvSpPr>
          <p:cNvPr id="80900" name="矩形 8"/>
          <p:cNvSpPr>
            <a:spLocks noChangeArrowheads="1"/>
          </p:cNvSpPr>
          <p:nvPr/>
        </p:nvSpPr>
        <p:spPr bwMode="auto">
          <a:xfrm>
            <a:off x="6350000" y="2803525"/>
            <a:ext cx="395605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1200">
                <a:solidFill>
                  <a:srgbClr val="000000"/>
                </a:solidFill>
                <a:latin typeface="微软雅黑" panose="020B0503020204020204" pitchFamily="34" charset="-122"/>
                <a:ea typeface="微软雅黑" panose="020B0503020204020204" pitchFamily="34" charset="-122"/>
              </a:rPr>
              <a:t>要以这次宪法修改为契机，深入推进科学立法、严格执法、公正司法、全民守法，坚持有法可依、有法必依、执法必严、违法必究，把依法治国、依宪治国工作提高到一个新水平</a:t>
            </a:r>
            <a:endParaRPr lang="en-US" altLang="zh-CN" sz="1200">
              <a:solidFill>
                <a:srgbClr val="000000"/>
              </a:solidFill>
              <a:latin typeface="微软雅黑" panose="020B0503020204020204" pitchFamily="34" charset="-122"/>
              <a:ea typeface="微软雅黑" panose="020B0503020204020204" pitchFamily="34" charset="-122"/>
            </a:endParaRPr>
          </a:p>
        </p:txBody>
      </p:sp>
      <p:sp>
        <p:nvSpPr>
          <p:cNvPr id="10" name="矩形 9"/>
          <p:cNvSpPr/>
          <p:nvPr/>
        </p:nvSpPr>
        <p:spPr>
          <a:xfrm>
            <a:off x="5291138" y="2544763"/>
            <a:ext cx="5387975" cy="263525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11" name="圆角矩形 10"/>
          <p:cNvSpPr/>
          <p:nvPr/>
        </p:nvSpPr>
        <p:spPr>
          <a:xfrm>
            <a:off x="1449663" y="2486127"/>
            <a:ext cx="1615492" cy="1212490"/>
          </a:xfrm>
          <a:prstGeom prst="roundRect">
            <a:avLst/>
          </a:prstGeom>
          <a:gradFill flip="none" rotWithShape="1">
            <a:gsLst>
              <a:gs pos="0">
                <a:srgbClr val="C00000"/>
              </a:gs>
              <a:gs pos="62000">
                <a:srgbClr val="FF0000"/>
              </a:gs>
              <a:gs pos="100000">
                <a:srgbClr val="C00000"/>
              </a:gs>
            </a:gsLst>
            <a:lin ang="5400000" scaled="1"/>
            <a:tileRect/>
          </a:gradFill>
          <a:ln w="28575">
            <a:gradFill>
              <a:gsLst>
                <a:gs pos="50000">
                  <a:srgbClr val="FFFF00"/>
                </a:gs>
                <a:gs pos="0">
                  <a:srgbClr val="FFA000"/>
                </a:gs>
                <a:gs pos="100000">
                  <a:srgbClr val="FFA000"/>
                </a:gs>
              </a:gsLst>
              <a:lin ang="1800000" scaled="0"/>
            </a:gradFill>
          </a:ln>
          <a:effectLst>
            <a:outerShdw blurRad="203200" dist="101600" dir="2700000" algn="tl"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zh-CN" altLang="en-US" sz="4000" b="1" dirty="0">
                <a:solidFill>
                  <a:schemeClr val="bg1"/>
                </a:solidFill>
                <a:latin typeface="微软雅黑" panose="020B0503020204020204" pitchFamily="34" charset="-122"/>
                <a:ea typeface="微软雅黑" panose="020B0503020204020204" pitchFamily="34" charset="-122"/>
              </a:rPr>
              <a:t>三</a:t>
            </a:r>
            <a:endParaRPr lang="zh-CN" altLang="en-US" sz="4000" dirty="0">
              <a:solidFill>
                <a:prstClr val="white"/>
              </a:solidFill>
            </a:endParaRPr>
          </a:p>
        </p:txBody>
      </p:sp>
      <p:sp>
        <p:nvSpPr>
          <p:cNvPr id="12" name="圆角矩形 11"/>
          <p:cNvSpPr/>
          <p:nvPr/>
        </p:nvSpPr>
        <p:spPr>
          <a:xfrm>
            <a:off x="3270646" y="2486127"/>
            <a:ext cx="1615492" cy="1212490"/>
          </a:xfrm>
          <a:prstGeom prst="roundRect">
            <a:avLst/>
          </a:prstGeom>
          <a:gradFill flip="none" rotWithShape="1">
            <a:gsLst>
              <a:gs pos="0">
                <a:srgbClr val="C00000"/>
              </a:gs>
              <a:gs pos="62000">
                <a:srgbClr val="FF0000"/>
              </a:gs>
              <a:gs pos="100000">
                <a:srgbClr val="C00000"/>
              </a:gs>
            </a:gsLst>
            <a:lin ang="5400000" scaled="1"/>
            <a:tileRect/>
          </a:gradFill>
          <a:ln w="28575">
            <a:gradFill>
              <a:gsLst>
                <a:gs pos="50000">
                  <a:srgbClr val="FFFF00"/>
                </a:gs>
                <a:gs pos="0">
                  <a:srgbClr val="FFA000"/>
                </a:gs>
                <a:gs pos="100000">
                  <a:srgbClr val="FFA000"/>
                </a:gs>
              </a:gsLst>
              <a:lin ang="1800000" scaled="0"/>
            </a:gradFill>
          </a:ln>
          <a:effectLst>
            <a:outerShdw blurRad="203200" dist="101600" dir="2700000" algn="tl"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zh-CN" altLang="en-US" sz="4000" b="1" dirty="0">
                <a:solidFill>
                  <a:schemeClr val="bg1"/>
                </a:solidFill>
                <a:latin typeface="微软雅黑" panose="020B0503020204020204" pitchFamily="34" charset="-122"/>
                <a:ea typeface="微软雅黑" panose="020B0503020204020204" pitchFamily="34" charset="-122"/>
              </a:rPr>
              <a:t>个</a:t>
            </a:r>
            <a:endParaRPr lang="zh-CN" altLang="en-US" sz="4000" dirty="0">
              <a:solidFill>
                <a:prstClr val="white"/>
              </a:solidFill>
            </a:endParaRPr>
          </a:p>
        </p:txBody>
      </p:sp>
      <p:sp>
        <p:nvSpPr>
          <p:cNvPr id="13" name="圆角矩形 12"/>
          <p:cNvSpPr/>
          <p:nvPr/>
        </p:nvSpPr>
        <p:spPr>
          <a:xfrm>
            <a:off x="1447405" y="3972306"/>
            <a:ext cx="1615492" cy="1212490"/>
          </a:xfrm>
          <a:prstGeom prst="roundRect">
            <a:avLst/>
          </a:prstGeom>
          <a:gradFill flip="none" rotWithShape="1">
            <a:gsLst>
              <a:gs pos="0">
                <a:srgbClr val="C00000"/>
              </a:gs>
              <a:gs pos="62000">
                <a:srgbClr val="FF0000"/>
              </a:gs>
              <a:gs pos="100000">
                <a:srgbClr val="C00000"/>
              </a:gs>
            </a:gsLst>
            <a:lin ang="5400000" scaled="1"/>
            <a:tileRect/>
          </a:gradFill>
          <a:ln w="28575">
            <a:gradFill>
              <a:gsLst>
                <a:gs pos="50000">
                  <a:srgbClr val="FFFF00"/>
                </a:gs>
                <a:gs pos="0">
                  <a:srgbClr val="FFA000"/>
                </a:gs>
                <a:gs pos="100000">
                  <a:srgbClr val="FFA000"/>
                </a:gs>
              </a:gsLst>
              <a:lin ang="1800000" scaled="0"/>
            </a:gradFill>
          </a:ln>
          <a:effectLst>
            <a:outerShdw blurRad="203200" dist="101600" dir="2700000" algn="tl"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zh-CN" altLang="en-US" sz="4000" b="1" dirty="0">
                <a:solidFill>
                  <a:schemeClr val="bg1"/>
                </a:solidFill>
                <a:latin typeface="微软雅黑" panose="020B0503020204020204" pitchFamily="34" charset="-122"/>
                <a:ea typeface="微软雅黑" panose="020B0503020204020204" pitchFamily="34" charset="-122"/>
              </a:rPr>
              <a:t>要</a:t>
            </a:r>
            <a:endParaRPr lang="zh-CN" altLang="en-US" sz="4000" dirty="0">
              <a:solidFill>
                <a:prstClr val="white"/>
              </a:solidFill>
            </a:endParaRPr>
          </a:p>
        </p:txBody>
      </p:sp>
      <p:sp>
        <p:nvSpPr>
          <p:cNvPr id="14" name="圆角矩形 13"/>
          <p:cNvSpPr/>
          <p:nvPr/>
        </p:nvSpPr>
        <p:spPr>
          <a:xfrm>
            <a:off x="3270646" y="3966947"/>
            <a:ext cx="1615492" cy="1212490"/>
          </a:xfrm>
          <a:prstGeom prst="roundRect">
            <a:avLst/>
          </a:prstGeom>
          <a:gradFill flip="none" rotWithShape="1">
            <a:gsLst>
              <a:gs pos="0">
                <a:srgbClr val="C00000"/>
              </a:gs>
              <a:gs pos="62000">
                <a:srgbClr val="FF0000"/>
              </a:gs>
              <a:gs pos="100000">
                <a:srgbClr val="C00000"/>
              </a:gs>
            </a:gsLst>
            <a:lin ang="5400000" scaled="1"/>
            <a:tileRect/>
          </a:gradFill>
          <a:ln w="28575">
            <a:gradFill>
              <a:gsLst>
                <a:gs pos="50000">
                  <a:srgbClr val="FFFF00"/>
                </a:gs>
                <a:gs pos="0">
                  <a:srgbClr val="FFA000"/>
                </a:gs>
                <a:gs pos="100000">
                  <a:srgbClr val="FFA000"/>
                </a:gs>
              </a:gsLst>
              <a:lin ang="1800000" scaled="0"/>
            </a:gradFill>
          </a:ln>
          <a:effectLst>
            <a:outerShdw blurRad="203200" dist="101600" dir="2700000" algn="tl"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zh-CN" altLang="en-US" sz="4000" b="1" dirty="0">
                <a:solidFill>
                  <a:schemeClr val="bg1"/>
                </a:solidFill>
                <a:latin typeface="微软雅黑" panose="020B0503020204020204" pitchFamily="34" charset="-122"/>
                <a:ea typeface="微软雅黑" panose="020B0503020204020204" pitchFamily="34" charset="-122"/>
              </a:rPr>
              <a:t>！</a:t>
            </a:r>
            <a:endParaRPr lang="zh-CN" altLang="en-US" sz="4000" dirty="0">
              <a:solidFill>
                <a:prstClr val="white"/>
              </a:solidFill>
            </a:endParaRPr>
          </a:p>
        </p:txBody>
      </p:sp>
      <p:sp>
        <p:nvSpPr>
          <p:cNvPr id="15" name="圆角矩形 14"/>
          <p:cNvSpPr/>
          <p:nvPr/>
        </p:nvSpPr>
        <p:spPr>
          <a:xfrm>
            <a:off x="5885758" y="2829366"/>
            <a:ext cx="299490" cy="224779"/>
          </a:xfrm>
          <a:prstGeom prst="roundRect">
            <a:avLst/>
          </a:prstGeom>
          <a:gradFill flip="none" rotWithShape="1">
            <a:gsLst>
              <a:gs pos="0">
                <a:srgbClr val="C00000"/>
              </a:gs>
              <a:gs pos="62000">
                <a:srgbClr val="FF0000"/>
              </a:gs>
              <a:gs pos="100000">
                <a:srgbClr val="C00000"/>
              </a:gs>
            </a:gsLst>
            <a:lin ang="5400000" scaled="1"/>
            <a:tileRect/>
          </a:gradFill>
          <a:ln w="28575">
            <a:gradFill>
              <a:gsLst>
                <a:gs pos="50000">
                  <a:srgbClr val="FFFF00"/>
                </a:gs>
                <a:gs pos="0">
                  <a:srgbClr val="FFA000"/>
                </a:gs>
                <a:gs pos="100000">
                  <a:srgbClr val="FFA000"/>
                </a:gs>
              </a:gsLst>
              <a:lin ang="1800000" scaled="0"/>
            </a:gradFill>
          </a:ln>
          <a:effectLst>
            <a:outerShdw blurRad="203200" dist="101600" dir="2700000" algn="tl"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4000" dirty="0">
              <a:solidFill>
                <a:prstClr val="white"/>
              </a:solidFill>
            </a:endParaRPr>
          </a:p>
        </p:txBody>
      </p:sp>
      <p:sp>
        <p:nvSpPr>
          <p:cNvPr id="18" name="圆角矩形 17"/>
          <p:cNvSpPr/>
          <p:nvPr/>
        </p:nvSpPr>
        <p:spPr>
          <a:xfrm>
            <a:off x="5885586" y="3800218"/>
            <a:ext cx="299490" cy="224779"/>
          </a:xfrm>
          <a:prstGeom prst="roundRect">
            <a:avLst/>
          </a:prstGeom>
          <a:gradFill flip="none" rotWithShape="1">
            <a:gsLst>
              <a:gs pos="0">
                <a:srgbClr val="C00000"/>
              </a:gs>
              <a:gs pos="62000">
                <a:srgbClr val="FF0000"/>
              </a:gs>
              <a:gs pos="100000">
                <a:srgbClr val="C00000"/>
              </a:gs>
            </a:gsLst>
            <a:lin ang="5400000" scaled="1"/>
            <a:tileRect/>
          </a:gradFill>
          <a:ln w="28575">
            <a:gradFill>
              <a:gsLst>
                <a:gs pos="50000">
                  <a:srgbClr val="FFFF00"/>
                </a:gs>
                <a:gs pos="0">
                  <a:srgbClr val="FFA000"/>
                </a:gs>
                <a:gs pos="100000">
                  <a:srgbClr val="FFA000"/>
                </a:gs>
              </a:gsLst>
              <a:lin ang="1800000" scaled="0"/>
            </a:gradFill>
          </a:ln>
          <a:effectLst>
            <a:outerShdw blurRad="203200" dist="101600" dir="2700000" algn="tl"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4000" dirty="0">
              <a:solidFill>
                <a:prstClr val="white"/>
              </a:solidFill>
            </a:endParaRPr>
          </a:p>
        </p:txBody>
      </p:sp>
      <p:sp>
        <p:nvSpPr>
          <p:cNvPr id="19" name="圆角矩形 18"/>
          <p:cNvSpPr/>
          <p:nvPr/>
        </p:nvSpPr>
        <p:spPr>
          <a:xfrm>
            <a:off x="5885586" y="4554134"/>
            <a:ext cx="299490" cy="224779"/>
          </a:xfrm>
          <a:prstGeom prst="roundRect">
            <a:avLst/>
          </a:prstGeom>
          <a:gradFill flip="none" rotWithShape="1">
            <a:gsLst>
              <a:gs pos="0">
                <a:srgbClr val="C00000"/>
              </a:gs>
              <a:gs pos="62000">
                <a:srgbClr val="FF0000"/>
              </a:gs>
              <a:gs pos="100000">
                <a:srgbClr val="C00000"/>
              </a:gs>
            </a:gsLst>
            <a:lin ang="5400000" scaled="1"/>
            <a:tileRect/>
          </a:gradFill>
          <a:ln w="28575">
            <a:gradFill>
              <a:gsLst>
                <a:gs pos="50000">
                  <a:srgbClr val="FFFF00"/>
                </a:gs>
                <a:gs pos="0">
                  <a:srgbClr val="FFA000"/>
                </a:gs>
                <a:gs pos="100000">
                  <a:srgbClr val="FFA000"/>
                </a:gs>
              </a:gsLst>
              <a:lin ang="1800000" scaled="0"/>
            </a:gradFill>
          </a:ln>
          <a:effectLst>
            <a:outerShdw blurRad="203200" dist="101600" dir="2700000" algn="tl"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4000" dirty="0">
              <a:solidFill>
                <a:prstClr val="white"/>
              </a:solidFill>
            </a:endParaRPr>
          </a:p>
        </p:txBody>
      </p:sp>
      <p:sp>
        <p:nvSpPr>
          <p:cNvPr id="20" name="矩形 19"/>
          <p:cNvSpPr/>
          <p:nvPr/>
        </p:nvSpPr>
        <p:spPr>
          <a:xfrm>
            <a:off x="6327775" y="3717925"/>
            <a:ext cx="4016375" cy="646113"/>
          </a:xfrm>
          <a:prstGeom prst="rect">
            <a:avLst/>
          </a:prstGeom>
        </p:spPr>
        <p:txBody>
          <a:bodyPr>
            <a:spAutoFit/>
          </a:bodyPr>
          <a:lstStyle/>
          <a:p>
            <a:pPr eaLnBrk="1" fontAlgn="auto" hangingPunct="1">
              <a:spcBef>
                <a:spcPts val="0"/>
              </a:spcBef>
              <a:spcAft>
                <a:spcPts val="0"/>
              </a:spcAft>
              <a:defRPr/>
            </a:pPr>
            <a:r>
              <a:rPr lang="zh-CN" altLang="en-US" sz="1200" dirty="0">
                <a:solidFill>
                  <a:srgbClr val="000000"/>
                </a:solidFill>
                <a:latin typeface="微软雅黑" panose="020B0503020204020204" pitchFamily="34" charset="-122"/>
                <a:ea typeface="微软雅黑" panose="020B0503020204020204" pitchFamily="34" charset="-122"/>
              </a:rPr>
              <a:t>要在全党全社会深入开展尊崇宪法、学习宪法、遵守宪法、维护宪法、运用宪法的宣传教育活动，大力弘扬宪法精神，大力弘扬社会主义法治精神，不断增强人民群众宪法意识</a:t>
            </a:r>
            <a:endParaRPr lang="zh-CN" altLang="en-US" sz="1200" dirty="0">
              <a:latin typeface="+mn-lt"/>
              <a:ea typeface="+mn-ea"/>
            </a:endParaRPr>
          </a:p>
        </p:txBody>
      </p:sp>
      <p:sp>
        <p:nvSpPr>
          <p:cNvPr id="21" name="矩形 20"/>
          <p:cNvSpPr/>
          <p:nvPr/>
        </p:nvSpPr>
        <p:spPr>
          <a:xfrm>
            <a:off x="6350000" y="4586288"/>
            <a:ext cx="4100513" cy="461962"/>
          </a:xfrm>
          <a:prstGeom prst="rect">
            <a:avLst/>
          </a:prstGeom>
        </p:spPr>
        <p:txBody>
          <a:bodyPr>
            <a:spAutoFit/>
          </a:bodyPr>
          <a:lstStyle/>
          <a:p>
            <a:pPr eaLnBrk="1" fontAlgn="auto" hangingPunct="1">
              <a:spcBef>
                <a:spcPts val="0"/>
              </a:spcBef>
              <a:spcAft>
                <a:spcPts val="0"/>
              </a:spcAft>
              <a:defRPr/>
            </a:pPr>
            <a:r>
              <a:rPr lang="zh-CN" altLang="en-US" sz="1200" dirty="0">
                <a:solidFill>
                  <a:srgbClr val="000000"/>
                </a:solidFill>
                <a:latin typeface="微软雅黑" panose="020B0503020204020204" pitchFamily="34" charset="-122"/>
                <a:ea typeface="微软雅黑" panose="020B0503020204020204" pitchFamily="34" charset="-122"/>
              </a:rPr>
              <a:t>要加强对宪法法律实施情况的监督检查，坚决纠正违宪违法行</a:t>
            </a:r>
            <a:r>
              <a:rPr lang="zh-CN" altLang="en-US" sz="1050" dirty="0">
                <a:solidFill>
                  <a:srgbClr val="000000"/>
                </a:solidFill>
                <a:latin typeface="微软雅黑" panose="020B0503020204020204" pitchFamily="34" charset="-122"/>
                <a:ea typeface="微软雅黑" panose="020B0503020204020204" pitchFamily="34" charset="-122"/>
              </a:rPr>
              <a:t>为</a:t>
            </a:r>
            <a:endParaRPr lang="zh-CN" altLang="en-US" sz="1050" dirty="0">
              <a:latin typeface="+mn-lt"/>
              <a:ea typeface="+mn-ea"/>
            </a:endParaRPr>
          </a:p>
        </p:txBody>
      </p:sp>
    </p:spTree>
    <p:extLst>
      <p:ext uri="{BB962C8B-B14F-4D97-AF65-F5344CB8AC3E}">
        <p14:creationId xmlns:p14="http://schemas.microsoft.com/office/powerpoint/2010/main" val="2607750311"/>
      </p:ext>
    </p:extLst>
  </p:cSld>
  <p:clrMapOvr>
    <a:masterClrMapping/>
  </p:clrMapOvr>
  <p:transition spd="slow" advTm="6500"/>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2946" name="图片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5588000"/>
            <a:ext cx="12192000" cy="127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82947" name="组合 3"/>
          <p:cNvGrpSpPr>
            <a:grpSpLocks/>
          </p:cNvGrpSpPr>
          <p:nvPr/>
        </p:nvGrpSpPr>
        <p:grpSpPr bwMode="auto">
          <a:xfrm>
            <a:off x="1052513" y="292100"/>
            <a:ext cx="10891837" cy="933450"/>
            <a:chOff x="1066220" y="202270"/>
            <a:chExt cx="10892128" cy="933485"/>
          </a:xfrm>
        </p:grpSpPr>
        <p:grpSp>
          <p:nvGrpSpPr>
            <p:cNvPr id="82970" name="组合 4"/>
            <p:cNvGrpSpPr>
              <a:grpSpLocks/>
            </p:cNvGrpSpPr>
            <p:nvPr/>
          </p:nvGrpSpPr>
          <p:grpSpPr bwMode="auto">
            <a:xfrm>
              <a:off x="1066220" y="202270"/>
              <a:ext cx="10358728" cy="933485"/>
              <a:chOff x="1066220" y="202270"/>
              <a:chExt cx="10358728" cy="933485"/>
            </a:xfrm>
          </p:grpSpPr>
          <p:sp>
            <p:nvSpPr>
              <p:cNvPr id="7" name="圆角矩形 6"/>
              <p:cNvSpPr/>
              <p:nvPr/>
            </p:nvSpPr>
            <p:spPr>
              <a:xfrm>
                <a:off x="1066220" y="202270"/>
                <a:ext cx="10358728" cy="933485"/>
              </a:xfrm>
              <a:prstGeom prst="roundRect">
                <a:avLst/>
              </a:prstGeom>
              <a:gradFill flip="none" rotWithShape="1">
                <a:gsLst>
                  <a:gs pos="0">
                    <a:srgbClr val="C00000"/>
                  </a:gs>
                  <a:gs pos="62000">
                    <a:srgbClr val="FF0000"/>
                  </a:gs>
                  <a:gs pos="100000">
                    <a:srgbClr val="C00000"/>
                  </a:gs>
                </a:gsLst>
                <a:lin ang="5400000" scaled="1"/>
                <a:tileRect/>
              </a:gradFill>
              <a:ln w="28575">
                <a:gradFill>
                  <a:gsLst>
                    <a:gs pos="50000">
                      <a:srgbClr val="FFFF00"/>
                    </a:gs>
                    <a:gs pos="0">
                      <a:srgbClr val="FFA000"/>
                    </a:gs>
                    <a:gs pos="100000">
                      <a:srgbClr val="FFA000"/>
                    </a:gs>
                  </a:gsLst>
                  <a:lin ang="1800000" scaled="0"/>
                </a:gradFill>
              </a:ln>
              <a:effectLst>
                <a:outerShdw blurRad="203200" dist="101600" dir="2700000" algn="tl"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solidFill>
                    <a:prstClr val="white"/>
                  </a:solidFill>
                </a:endParaRPr>
              </a:p>
            </p:txBody>
          </p:sp>
          <p:pic>
            <p:nvPicPr>
              <p:cNvPr id="82975" name="图片 7"/>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066220" y="262478"/>
                <a:ext cx="1026740" cy="8732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82971" name="文本框 5"/>
            <p:cNvSpPr txBox="1">
              <a:spLocks noChangeArrowheads="1"/>
            </p:cNvSpPr>
            <p:nvPr/>
          </p:nvSpPr>
          <p:spPr bwMode="auto">
            <a:xfrm>
              <a:off x="2169160" y="345173"/>
              <a:ext cx="9789188" cy="6771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3800" b="1">
                  <a:solidFill>
                    <a:schemeClr val="bg1"/>
                  </a:solidFill>
                  <a:latin typeface="微软雅黑" panose="020B0503020204020204" pitchFamily="34" charset="-122"/>
                  <a:ea typeface="微软雅黑" panose="020B0503020204020204" pitchFamily="34" charset="-122"/>
                </a:rPr>
                <a:t>维护宪法权威 捍卫宪法尊严 保证宪法实施 </a:t>
              </a:r>
            </a:p>
          </p:txBody>
        </p:sp>
      </p:grpSp>
      <p:sp>
        <p:nvSpPr>
          <p:cNvPr id="9" name="圆角矩形 8"/>
          <p:cNvSpPr/>
          <p:nvPr/>
        </p:nvSpPr>
        <p:spPr>
          <a:xfrm>
            <a:off x="2727325" y="2347913"/>
            <a:ext cx="7556500" cy="3059112"/>
          </a:xfrm>
          <a:prstGeom prst="roundRect">
            <a:avLst/>
          </a:prstGeom>
          <a:noFill/>
          <a:ln>
            <a:solidFill>
              <a:schemeClr val="tx1"/>
            </a:solidFill>
            <a:prstDash val="lg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82949" name="矩形 9"/>
          <p:cNvSpPr>
            <a:spLocks noChangeArrowheads="1"/>
          </p:cNvSpPr>
          <p:nvPr/>
        </p:nvSpPr>
        <p:spPr bwMode="auto">
          <a:xfrm>
            <a:off x="3706813" y="2941638"/>
            <a:ext cx="6099175" cy="2246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lnSpc>
                <a:spcPct val="200000"/>
              </a:lnSpc>
            </a:pPr>
            <a:r>
              <a:rPr lang="zh-CN" altLang="en-US" sz="1400">
                <a:solidFill>
                  <a:srgbClr val="000000"/>
                </a:solidFill>
                <a:latin typeface="微软雅黑" panose="020B0503020204020204" pitchFamily="34" charset="-122"/>
                <a:ea typeface="微软雅黑" panose="020B0503020204020204" pitchFamily="34" charset="-122"/>
              </a:rPr>
              <a:t>要增强宪法观念</a:t>
            </a:r>
            <a:endParaRPr lang="en-US" altLang="zh-CN" sz="1400">
              <a:solidFill>
                <a:srgbClr val="000000"/>
              </a:solidFill>
              <a:latin typeface="微软雅黑" panose="020B0503020204020204" pitchFamily="34" charset="-122"/>
              <a:ea typeface="微软雅黑" panose="020B0503020204020204" pitchFamily="34" charset="-122"/>
            </a:endParaRPr>
          </a:p>
          <a:p>
            <a:pPr eaLnBrk="1" hangingPunct="1">
              <a:lnSpc>
                <a:spcPct val="200000"/>
              </a:lnSpc>
            </a:pPr>
            <a:r>
              <a:rPr lang="zh-CN" altLang="en-US" sz="1400">
                <a:solidFill>
                  <a:srgbClr val="000000"/>
                </a:solidFill>
                <a:latin typeface="微软雅黑" panose="020B0503020204020204" pitchFamily="34" charset="-122"/>
                <a:ea typeface="微软雅黑" panose="020B0503020204020204" pitchFamily="34" charset="-122"/>
              </a:rPr>
              <a:t>依照宪法法律行使职权、履行职责、开展工作，恪尽职守，廉洁奉公</a:t>
            </a:r>
            <a:endParaRPr lang="en-US" altLang="zh-CN" sz="1400">
              <a:solidFill>
                <a:srgbClr val="000000"/>
              </a:solidFill>
              <a:latin typeface="微软雅黑" panose="020B0503020204020204" pitchFamily="34" charset="-122"/>
              <a:ea typeface="微软雅黑" panose="020B0503020204020204" pitchFamily="34" charset="-122"/>
            </a:endParaRPr>
          </a:p>
          <a:p>
            <a:pPr eaLnBrk="1" hangingPunct="1">
              <a:lnSpc>
                <a:spcPct val="200000"/>
              </a:lnSpc>
            </a:pPr>
            <a:r>
              <a:rPr lang="zh-CN" altLang="en-US" sz="1400">
                <a:solidFill>
                  <a:srgbClr val="000000"/>
                </a:solidFill>
                <a:latin typeface="微软雅黑" panose="020B0503020204020204" pitchFamily="34" charset="-122"/>
                <a:ea typeface="微软雅黑" panose="020B0503020204020204" pitchFamily="34" charset="-122"/>
              </a:rPr>
              <a:t>自觉接受人民监督</a:t>
            </a:r>
            <a:endParaRPr lang="en-US" altLang="zh-CN" sz="1400">
              <a:solidFill>
                <a:srgbClr val="000000"/>
              </a:solidFill>
              <a:latin typeface="微软雅黑" panose="020B0503020204020204" pitchFamily="34" charset="-122"/>
              <a:ea typeface="微软雅黑" panose="020B0503020204020204" pitchFamily="34" charset="-122"/>
            </a:endParaRPr>
          </a:p>
          <a:p>
            <a:pPr eaLnBrk="1" hangingPunct="1">
              <a:lnSpc>
                <a:spcPct val="200000"/>
              </a:lnSpc>
            </a:pPr>
            <a:r>
              <a:rPr lang="zh-CN" altLang="en-US" sz="1400">
                <a:solidFill>
                  <a:srgbClr val="000000"/>
                </a:solidFill>
                <a:latin typeface="微软雅黑" panose="020B0503020204020204" pitchFamily="34" charset="-122"/>
                <a:ea typeface="微软雅黑" panose="020B0503020204020204" pitchFamily="34" charset="-122"/>
              </a:rPr>
              <a:t>通过自己的努力为宪法法律实施作出贡献</a:t>
            </a:r>
            <a:endParaRPr lang="en-US" altLang="zh-CN" sz="1400">
              <a:solidFill>
                <a:srgbClr val="000000"/>
              </a:solidFill>
              <a:latin typeface="微软雅黑" panose="020B0503020204020204" pitchFamily="34" charset="-122"/>
              <a:ea typeface="微软雅黑" panose="020B0503020204020204" pitchFamily="34" charset="-122"/>
            </a:endParaRPr>
          </a:p>
          <a:p>
            <a:pPr eaLnBrk="1" hangingPunct="1">
              <a:lnSpc>
                <a:spcPct val="200000"/>
              </a:lnSpc>
            </a:pPr>
            <a:r>
              <a:rPr lang="zh-CN" altLang="en-US" sz="1400">
                <a:solidFill>
                  <a:srgbClr val="000000"/>
                </a:solidFill>
                <a:latin typeface="微软雅黑" panose="020B0503020204020204" pitchFamily="34" charset="-122"/>
                <a:ea typeface="微软雅黑" panose="020B0503020204020204" pitchFamily="34" charset="-122"/>
              </a:rPr>
              <a:t>绝不允许以言代法、以权压法、逐利违法、徇私枉法</a:t>
            </a:r>
            <a:endParaRPr lang="en-US" altLang="zh-CN" sz="1400">
              <a:solidFill>
                <a:srgbClr val="000000"/>
              </a:solidFill>
              <a:latin typeface="微软雅黑" panose="020B0503020204020204" pitchFamily="34" charset="-122"/>
              <a:ea typeface="微软雅黑" panose="020B0503020204020204" pitchFamily="34" charset="-122"/>
            </a:endParaRPr>
          </a:p>
        </p:txBody>
      </p:sp>
      <p:grpSp>
        <p:nvGrpSpPr>
          <p:cNvPr id="11" name="椭圆 10"/>
          <p:cNvGrpSpPr>
            <a:grpSpLocks/>
          </p:cNvGrpSpPr>
          <p:nvPr/>
        </p:nvGrpSpPr>
        <p:grpSpPr bwMode="auto">
          <a:xfrm>
            <a:off x="1474788" y="1609725"/>
            <a:ext cx="2316162" cy="2309813"/>
            <a:chOff x="929" y="1014"/>
            <a:chExt cx="1459" cy="1455"/>
          </a:xfrm>
        </p:grpSpPr>
        <p:pic>
          <p:nvPicPr>
            <p:cNvPr id="82968" name="椭圆 10"/>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29" y="1014"/>
              <a:ext cx="1459" cy="14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2969" name="Text Box 7"/>
            <p:cNvSpPr txBox="1">
              <a:spLocks noChangeArrowheads="1"/>
            </p:cNvSpPr>
            <p:nvPr/>
          </p:nvSpPr>
          <p:spPr bwMode="auto">
            <a:xfrm>
              <a:off x="1193" y="1277"/>
              <a:ext cx="833" cy="8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endParaRPr lang="zh-CN" altLang="en-US">
                <a:solidFill>
                  <a:srgbClr val="FFFFFF"/>
                </a:solidFill>
              </a:endParaRPr>
            </a:p>
          </p:txBody>
        </p:sp>
      </p:grpSp>
      <p:sp>
        <p:nvSpPr>
          <p:cNvPr id="12" name="文本框 11"/>
          <p:cNvSpPr txBox="1">
            <a:spLocks noChangeArrowheads="1"/>
          </p:cNvSpPr>
          <p:nvPr/>
        </p:nvSpPr>
        <p:spPr bwMode="auto">
          <a:xfrm>
            <a:off x="2816225" y="2471738"/>
            <a:ext cx="5522913"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r>
              <a:rPr lang="zh-CN" altLang="en-US" sz="2000" b="1">
                <a:solidFill>
                  <a:srgbClr val="000000"/>
                </a:solidFill>
                <a:latin typeface="微软雅黑" panose="020B0503020204020204" pitchFamily="34" charset="-122"/>
                <a:ea typeface="微软雅黑" panose="020B0503020204020204" pitchFamily="34" charset="-122"/>
              </a:rPr>
              <a:t>各级国家工作人员特别是领导干部</a:t>
            </a:r>
            <a:endParaRPr lang="zh-CN" altLang="en-US" sz="2000" b="1">
              <a:latin typeface="微软雅黑" panose="020B0503020204020204" pitchFamily="34" charset="-122"/>
              <a:ea typeface="微软雅黑" panose="020B0503020204020204" pitchFamily="34" charset="-122"/>
            </a:endParaRPr>
          </a:p>
        </p:txBody>
      </p:sp>
      <p:pic>
        <p:nvPicPr>
          <p:cNvPr id="13" name="图片 12"/>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1838325" y="1989138"/>
            <a:ext cx="1398588" cy="1189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圆角矩形 13"/>
          <p:cNvSpPr/>
          <p:nvPr/>
        </p:nvSpPr>
        <p:spPr>
          <a:xfrm>
            <a:off x="3407975" y="3089748"/>
            <a:ext cx="299490" cy="224779"/>
          </a:xfrm>
          <a:prstGeom prst="roundRect">
            <a:avLst/>
          </a:prstGeom>
          <a:gradFill flip="none" rotWithShape="1">
            <a:gsLst>
              <a:gs pos="0">
                <a:srgbClr val="C00000"/>
              </a:gs>
              <a:gs pos="62000">
                <a:srgbClr val="FF0000"/>
              </a:gs>
              <a:gs pos="100000">
                <a:srgbClr val="C00000"/>
              </a:gs>
            </a:gsLst>
            <a:lin ang="5400000" scaled="1"/>
            <a:tileRect/>
          </a:gradFill>
          <a:ln w="28575">
            <a:gradFill>
              <a:gsLst>
                <a:gs pos="50000">
                  <a:srgbClr val="FFFF00"/>
                </a:gs>
                <a:gs pos="0">
                  <a:srgbClr val="FFA000"/>
                </a:gs>
                <a:gs pos="100000">
                  <a:srgbClr val="FFA000"/>
                </a:gs>
              </a:gsLst>
              <a:lin ang="1800000" scaled="0"/>
            </a:gradFill>
          </a:ln>
          <a:effectLst>
            <a:outerShdw blurRad="203200" dist="101600" dir="2700000" algn="tl"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4000" dirty="0">
              <a:solidFill>
                <a:prstClr val="white"/>
              </a:solidFill>
            </a:endParaRPr>
          </a:p>
        </p:txBody>
      </p:sp>
      <p:sp>
        <p:nvSpPr>
          <p:cNvPr id="15" name="圆角矩形 14"/>
          <p:cNvSpPr/>
          <p:nvPr/>
        </p:nvSpPr>
        <p:spPr>
          <a:xfrm>
            <a:off x="3407975" y="3558362"/>
            <a:ext cx="299490" cy="224779"/>
          </a:xfrm>
          <a:prstGeom prst="roundRect">
            <a:avLst/>
          </a:prstGeom>
          <a:gradFill flip="none" rotWithShape="1">
            <a:gsLst>
              <a:gs pos="0">
                <a:srgbClr val="C00000"/>
              </a:gs>
              <a:gs pos="62000">
                <a:srgbClr val="FF0000"/>
              </a:gs>
              <a:gs pos="100000">
                <a:srgbClr val="C00000"/>
              </a:gs>
            </a:gsLst>
            <a:lin ang="5400000" scaled="1"/>
            <a:tileRect/>
          </a:gradFill>
          <a:ln w="28575">
            <a:gradFill>
              <a:gsLst>
                <a:gs pos="50000">
                  <a:srgbClr val="FFFF00"/>
                </a:gs>
                <a:gs pos="0">
                  <a:srgbClr val="FFA000"/>
                </a:gs>
                <a:gs pos="100000">
                  <a:srgbClr val="FFA000"/>
                </a:gs>
              </a:gsLst>
              <a:lin ang="1800000" scaled="0"/>
            </a:gradFill>
          </a:ln>
          <a:effectLst>
            <a:outerShdw blurRad="203200" dist="101600" dir="2700000" algn="tl"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4000" dirty="0">
              <a:solidFill>
                <a:prstClr val="white"/>
              </a:solidFill>
            </a:endParaRPr>
          </a:p>
        </p:txBody>
      </p:sp>
      <p:sp>
        <p:nvSpPr>
          <p:cNvPr id="16" name="圆角矩形 15"/>
          <p:cNvSpPr/>
          <p:nvPr/>
        </p:nvSpPr>
        <p:spPr>
          <a:xfrm>
            <a:off x="3407975" y="3992869"/>
            <a:ext cx="299490" cy="224779"/>
          </a:xfrm>
          <a:prstGeom prst="roundRect">
            <a:avLst/>
          </a:prstGeom>
          <a:gradFill flip="none" rotWithShape="1">
            <a:gsLst>
              <a:gs pos="0">
                <a:srgbClr val="C00000"/>
              </a:gs>
              <a:gs pos="62000">
                <a:srgbClr val="FF0000"/>
              </a:gs>
              <a:gs pos="100000">
                <a:srgbClr val="C00000"/>
              </a:gs>
            </a:gsLst>
            <a:lin ang="5400000" scaled="1"/>
            <a:tileRect/>
          </a:gradFill>
          <a:ln w="28575">
            <a:gradFill>
              <a:gsLst>
                <a:gs pos="50000">
                  <a:srgbClr val="FFFF00"/>
                </a:gs>
                <a:gs pos="0">
                  <a:srgbClr val="FFA000"/>
                </a:gs>
                <a:gs pos="100000">
                  <a:srgbClr val="FFA000"/>
                </a:gs>
              </a:gsLst>
              <a:lin ang="1800000" scaled="0"/>
            </a:gradFill>
          </a:ln>
          <a:effectLst>
            <a:outerShdw blurRad="203200" dist="101600" dir="2700000" algn="tl"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4000" dirty="0">
              <a:solidFill>
                <a:prstClr val="white"/>
              </a:solidFill>
            </a:endParaRPr>
          </a:p>
        </p:txBody>
      </p:sp>
      <p:sp>
        <p:nvSpPr>
          <p:cNvPr id="17" name="圆角矩形 16"/>
          <p:cNvSpPr/>
          <p:nvPr/>
        </p:nvSpPr>
        <p:spPr>
          <a:xfrm>
            <a:off x="3407975" y="4400115"/>
            <a:ext cx="299490" cy="224779"/>
          </a:xfrm>
          <a:prstGeom prst="roundRect">
            <a:avLst/>
          </a:prstGeom>
          <a:gradFill flip="none" rotWithShape="1">
            <a:gsLst>
              <a:gs pos="0">
                <a:srgbClr val="C00000"/>
              </a:gs>
              <a:gs pos="62000">
                <a:srgbClr val="FF0000"/>
              </a:gs>
              <a:gs pos="100000">
                <a:srgbClr val="C00000"/>
              </a:gs>
            </a:gsLst>
            <a:lin ang="5400000" scaled="1"/>
            <a:tileRect/>
          </a:gradFill>
          <a:ln w="28575">
            <a:gradFill>
              <a:gsLst>
                <a:gs pos="50000">
                  <a:srgbClr val="FFFF00"/>
                </a:gs>
                <a:gs pos="0">
                  <a:srgbClr val="FFA000"/>
                </a:gs>
                <a:gs pos="100000">
                  <a:srgbClr val="FFA000"/>
                </a:gs>
              </a:gsLst>
              <a:lin ang="1800000" scaled="0"/>
            </a:gradFill>
          </a:ln>
          <a:effectLst>
            <a:outerShdw blurRad="203200" dist="101600" dir="2700000" algn="tl"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4000" dirty="0">
              <a:solidFill>
                <a:prstClr val="white"/>
              </a:solidFill>
            </a:endParaRPr>
          </a:p>
        </p:txBody>
      </p:sp>
      <p:sp>
        <p:nvSpPr>
          <p:cNvPr id="18" name="圆角矩形 17"/>
          <p:cNvSpPr/>
          <p:nvPr/>
        </p:nvSpPr>
        <p:spPr>
          <a:xfrm>
            <a:off x="3407975" y="4834622"/>
            <a:ext cx="299490" cy="224779"/>
          </a:xfrm>
          <a:prstGeom prst="roundRect">
            <a:avLst/>
          </a:prstGeom>
          <a:gradFill flip="none" rotWithShape="1">
            <a:gsLst>
              <a:gs pos="0">
                <a:srgbClr val="C00000"/>
              </a:gs>
              <a:gs pos="62000">
                <a:srgbClr val="FF0000"/>
              </a:gs>
              <a:gs pos="100000">
                <a:srgbClr val="C00000"/>
              </a:gs>
            </a:gsLst>
            <a:lin ang="5400000" scaled="1"/>
            <a:tileRect/>
          </a:gradFill>
          <a:ln w="28575">
            <a:gradFill>
              <a:gsLst>
                <a:gs pos="50000">
                  <a:srgbClr val="FFFF00"/>
                </a:gs>
                <a:gs pos="0">
                  <a:srgbClr val="FFA000"/>
                </a:gs>
                <a:gs pos="100000">
                  <a:srgbClr val="FFA000"/>
                </a:gs>
              </a:gsLst>
              <a:lin ang="1800000" scaled="0"/>
            </a:gradFill>
          </a:ln>
          <a:effectLst>
            <a:outerShdw blurRad="203200" dist="101600" dir="2700000" algn="tl"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4000" dirty="0">
              <a:solidFill>
                <a:prstClr val="white"/>
              </a:solidFill>
            </a:endParaRPr>
          </a:p>
        </p:txBody>
      </p:sp>
    </p:spTree>
    <p:extLst>
      <p:ext uri="{BB962C8B-B14F-4D97-AF65-F5344CB8AC3E}">
        <p14:creationId xmlns:p14="http://schemas.microsoft.com/office/powerpoint/2010/main" val="2218611296"/>
      </p:ext>
    </p:extLst>
  </p:cSld>
  <p:clrMapOvr>
    <a:masterClrMapping/>
  </p:clrMapOvr>
  <p:transition spd="slow" advTm="6500"/>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16"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animEffect transition="in" filter="fade">
                                      <p:cBhvr>
                                        <p:cTn id="9" dur="500"/>
                                        <p:tgtEl>
                                          <p:spTgt spid="11"/>
                                        </p:tgtEl>
                                      </p:cBhvr>
                                    </p:animEffect>
                                  </p:childTnLst>
                                </p:cTn>
                              </p:par>
                              <p:par>
                                <p:cTn id="10" presetID="53" presetClass="entr" presetSubtype="16" fill="hold" grpId="0" nodeType="withEffect">
                                  <p:stCondLst>
                                    <p:cond delay="900"/>
                                  </p:stCondLst>
                                  <p:childTnLst>
                                    <p:set>
                                      <p:cBhvr>
                                        <p:cTn id="11" dur="1" fill="hold">
                                          <p:stCondLst>
                                            <p:cond delay="0"/>
                                          </p:stCondLst>
                                        </p:cTn>
                                        <p:tgtEl>
                                          <p:spTgt spid="12"/>
                                        </p:tgtEl>
                                        <p:attrNameLst>
                                          <p:attrName>style.visibility</p:attrName>
                                        </p:attrNameLst>
                                      </p:cBhvr>
                                      <p:to>
                                        <p:strVal val="visible"/>
                                      </p:to>
                                    </p:set>
                                    <p:anim calcmode="lin" valueType="num">
                                      <p:cBhvr>
                                        <p:cTn id="12" dur="500" fill="hold"/>
                                        <p:tgtEl>
                                          <p:spTgt spid="12"/>
                                        </p:tgtEl>
                                        <p:attrNameLst>
                                          <p:attrName>ppt_w</p:attrName>
                                        </p:attrNameLst>
                                      </p:cBhvr>
                                      <p:tavLst>
                                        <p:tav tm="0">
                                          <p:val>
                                            <p:fltVal val="0"/>
                                          </p:val>
                                        </p:tav>
                                        <p:tav tm="100000">
                                          <p:val>
                                            <p:strVal val="#ppt_w"/>
                                          </p:val>
                                        </p:tav>
                                      </p:tavLst>
                                    </p:anim>
                                    <p:anim calcmode="lin" valueType="num">
                                      <p:cBhvr>
                                        <p:cTn id="13" dur="500" fill="hold"/>
                                        <p:tgtEl>
                                          <p:spTgt spid="12"/>
                                        </p:tgtEl>
                                        <p:attrNameLst>
                                          <p:attrName>ppt_h</p:attrName>
                                        </p:attrNameLst>
                                      </p:cBhvr>
                                      <p:tavLst>
                                        <p:tav tm="0">
                                          <p:val>
                                            <p:fltVal val="0"/>
                                          </p:val>
                                        </p:tav>
                                        <p:tav tm="100000">
                                          <p:val>
                                            <p:strVal val="#ppt_h"/>
                                          </p:val>
                                        </p:tav>
                                      </p:tavLst>
                                    </p:anim>
                                    <p:animEffect transition="in" filter="fade">
                                      <p:cBhvr>
                                        <p:cTn id="14" dur="500"/>
                                        <p:tgtEl>
                                          <p:spTgt spid="12"/>
                                        </p:tgtEl>
                                      </p:cBhvr>
                                    </p:animEffect>
                                  </p:childTnLst>
                                </p:cTn>
                              </p:par>
                              <p:par>
                                <p:cTn id="15" presetID="53" presetClass="entr" presetSubtype="16" fill="hold" nodeType="withEffect">
                                  <p:stCondLst>
                                    <p:cond delay="300"/>
                                  </p:stCondLst>
                                  <p:childTnLst>
                                    <p:set>
                                      <p:cBhvr>
                                        <p:cTn id="16" dur="1" fill="hold">
                                          <p:stCondLst>
                                            <p:cond delay="0"/>
                                          </p:stCondLst>
                                        </p:cTn>
                                        <p:tgtEl>
                                          <p:spTgt spid="13"/>
                                        </p:tgtEl>
                                        <p:attrNameLst>
                                          <p:attrName>style.visibility</p:attrName>
                                        </p:attrNameLst>
                                      </p:cBhvr>
                                      <p:to>
                                        <p:strVal val="visible"/>
                                      </p:to>
                                    </p:set>
                                    <p:anim calcmode="lin" valueType="num">
                                      <p:cBhvr>
                                        <p:cTn id="17" dur="500" fill="hold"/>
                                        <p:tgtEl>
                                          <p:spTgt spid="13"/>
                                        </p:tgtEl>
                                        <p:attrNameLst>
                                          <p:attrName>ppt_w</p:attrName>
                                        </p:attrNameLst>
                                      </p:cBhvr>
                                      <p:tavLst>
                                        <p:tav tm="0">
                                          <p:val>
                                            <p:fltVal val="0"/>
                                          </p:val>
                                        </p:tav>
                                        <p:tav tm="100000">
                                          <p:val>
                                            <p:strVal val="#ppt_w"/>
                                          </p:val>
                                        </p:tav>
                                      </p:tavLst>
                                    </p:anim>
                                    <p:anim calcmode="lin" valueType="num">
                                      <p:cBhvr>
                                        <p:cTn id="18" dur="500" fill="hold"/>
                                        <p:tgtEl>
                                          <p:spTgt spid="13"/>
                                        </p:tgtEl>
                                        <p:attrNameLst>
                                          <p:attrName>ppt_h</p:attrName>
                                        </p:attrNameLst>
                                      </p:cBhvr>
                                      <p:tavLst>
                                        <p:tav tm="0">
                                          <p:val>
                                            <p:fltVal val="0"/>
                                          </p:val>
                                        </p:tav>
                                        <p:tav tm="100000">
                                          <p:val>
                                            <p:strVal val="#ppt_h"/>
                                          </p:val>
                                        </p:tav>
                                      </p:tavLst>
                                    </p:anim>
                                    <p:animEffect transition="in" filter="fade">
                                      <p:cBhvr>
                                        <p:cTn id="19"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4994" name="图片 5"/>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5588000"/>
            <a:ext cx="12192000" cy="127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圆角矩形 8"/>
          <p:cNvSpPr/>
          <p:nvPr/>
        </p:nvSpPr>
        <p:spPr>
          <a:xfrm>
            <a:off x="6276975" y="2773363"/>
            <a:ext cx="5226050" cy="2413000"/>
          </a:xfrm>
          <a:prstGeom prst="roundRect">
            <a:avLst/>
          </a:prstGeom>
          <a:noFill/>
          <a:ln>
            <a:solidFill>
              <a:schemeClr val="tx1"/>
            </a:solidFill>
            <a:prstDash val="lg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84996" name="矩形 9"/>
          <p:cNvSpPr>
            <a:spLocks noChangeArrowheads="1"/>
          </p:cNvSpPr>
          <p:nvPr/>
        </p:nvSpPr>
        <p:spPr bwMode="auto">
          <a:xfrm>
            <a:off x="7131050" y="2971800"/>
            <a:ext cx="3713163"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lnSpc>
                <a:spcPct val="200000"/>
              </a:lnSpc>
            </a:pPr>
            <a:r>
              <a:rPr lang="zh-CN" altLang="en-US" sz="1600">
                <a:solidFill>
                  <a:srgbClr val="000000"/>
                </a:solidFill>
                <a:latin typeface="微软雅黑" panose="020B0503020204020204" pitchFamily="34" charset="-122"/>
                <a:ea typeface="微软雅黑" panose="020B0503020204020204" pitchFamily="34" charset="-122"/>
              </a:rPr>
              <a:t>都必须以宪法为根本的活动准则</a:t>
            </a:r>
            <a:endParaRPr lang="en-US" altLang="zh-CN" sz="1600">
              <a:solidFill>
                <a:srgbClr val="000000"/>
              </a:solidFill>
              <a:latin typeface="微软雅黑" panose="020B0503020204020204" pitchFamily="34" charset="-122"/>
              <a:ea typeface="微软雅黑" panose="020B0503020204020204" pitchFamily="34" charset="-122"/>
            </a:endParaRPr>
          </a:p>
        </p:txBody>
      </p:sp>
      <p:sp>
        <p:nvSpPr>
          <p:cNvPr id="14" name="圆角矩形 13"/>
          <p:cNvSpPr/>
          <p:nvPr/>
        </p:nvSpPr>
        <p:spPr>
          <a:xfrm>
            <a:off x="6709050" y="3125286"/>
            <a:ext cx="299490" cy="224779"/>
          </a:xfrm>
          <a:prstGeom prst="roundRect">
            <a:avLst/>
          </a:prstGeom>
          <a:gradFill flip="none" rotWithShape="1">
            <a:gsLst>
              <a:gs pos="0">
                <a:srgbClr val="C00000"/>
              </a:gs>
              <a:gs pos="62000">
                <a:srgbClr val="FF0000"/>
              </a:gs>
              <a:gs pos="100000">
                <a:srgbClr val="C00000"/>
              </a:gs>
            </a:gsLst>
            <a:lin ang="5400000" scaled="1"/>
            <a:tileRect/>
          </a:gradFill>
          <a:ln w="28575">
            <a:gradFill>
              <a:gsLst>
                <a:gs pos="50000">
                  <a:srgbClr val="FFFF00"/>
                </a:gs>
                <a:gs pos="0">
                  <a:srgbClr val="FFA000"/>
                </a:gs>
                <a:gs pos="100000">
                  <a:srgbClr val="FFA000"/>
                </a:gs>
              </a:gsLst>
              <a:lin ang="1800000" scaled="0"/>
            </a:gradFill>
          </a:ln>
          <a:effectLst>
            <a:outerShdw blurRad="203200" dist="101600" dir="2700000" algn="tl"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4000" dirty="0">
              <a:solidFill>
                <a:prstClr val="white"/>
              </a:solidFill>
            </a:endParaRPr>
          </a:p>
        </p:txBody>
      </p:sp>
      <p:sp>
        <p:nvSpPr>
          <p:cNvPr id="15" name="圆角矩形 14"/>
          <p:cNvSpPr/>
          <p:nvPr/>
        </p:nvSpPr>
        <p:spPr>
          <a:xfrm>
            <a:off x="6712923" y="3587617"/>
            <a:ext cx="299490" cy="224779"/>
          </a:xfrm>
          <a:prstGeom prst="roundRect">
            <a:avLst/>
          </a:prstGeom>
          <a:gradFill flip="none" rotWithShape="1">
            <a:gsLst>
              <a:gs pos="0">
                <a:srgbClr val="C00000"/>
              </a:gs>
              <a:gs pos="62000">
                <a:srgbClr val="FF0000"/>
              </a:gs>
              <a:gs pos="100000">
                <a:srgbClr val="C00000"/>
              </a:gs>
            </a:gsLst>
            <a:lin ang="5400000" scaled="1"/>
            <a:tileRect/>
          </a:gradFill>
          <a:ln w="28575">
            <a:gradFill>
              <a:gsLst>
                <a:gs pos="50000">
                  <a:srgbClr val="FFFF00"/>
                </a:gs>
                <a:gs pos="0">
                  <a:srgbClr val="FFA000"/>
                </a:gs>
                <a:gs pos="100000">
                  <a:srgbClr val="FFA000"/>
                </a:gs>
              </a:gsLst>
              <a:lin ang="1800000" scaled="0"/>
            </a:gradFill>
          </a:ln>
          <a:effectLst>
            <a:outerShdw blurRad="203200" dist="101600" dir="2700000" algn="tl"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4000" dirty="0">
              <a:solidFill>
                <a:prstClr val="white"/>
              </a:solidFill>
            </a:endParaRPr>
          </a:p>
        </p:txBody>
      </p:sp>
      <p:sp>
        <p:nvSpPr>
          <p:cNvPr id="16" name="圆角矩形 15"/>
          <p:cNvSpPr/>
          <p:nvPr/>
        </p:nvSpPr>
        <p:spPr>
          <a:xfrm>
            <a:off x="6709050" y="4082805"/>
            <a:ext cx="299490" cy="224779"/>
          </a:xfrm>
          <a:prstGeom prst="roundRect">
            <a:avLst/>
          </a:prstGeom>
          <a:gradFill flip="none" rotWithShape="1">
            <a:gsLst>
              <a:gs pos="0">
                <a:srgbClr val="C00000"/>
              </a:gs>
              <a:gs pos="62000">
                <a:srgbClr val="FF0000"/>
              </a:gs>
              <a:gs pos="100000">
                <a:srgbClr val="C00000"/>
              </a:gs>
            </a:gsLst>
            <a:lin ang="5400000" scaled="1"/>
            <a:tileRect/>
          </a:gradFill>
          <a:ln w="28575">
            <a:gradFill>
              <a:gsLst>
                <a:gs pos="50000">
                  <a:srgbClr val="FFFF00"/>
                </a:gs>
                <a:gs pos="0">
                  <a:srgbClr val="FFA000"/>
                </a:gs>
                <a:gs pos="100000">
                  <a:srgbClr val="FFA000"/>
                </a:gs>
              </a:gsLst>
              <a:lin ang="1800000" scaled="0"/>
            </a:gradFill>
          </a:ln>
          <a:effectLst>
            <a:outerShdw blurRad="203200" dist="101600" dir="2700000" algn="tl"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4000" dirty="0">
              <a:solidFill>
                <a:prstClr val="white"/>
              </a:solidFill>
            </a:endParaRPr>
          </a:p>
        </p:txBody>
      </p:sp>
      <p:sp>
        <p:nvSpPr>
          <p:cNvPr id="17" name="圆角矩形 16"/>
          <p:cNvSpPr/>
          <p:nvPr/>
        </p:nvSpPr>
        <p:spPr>
          <a:xfrm>
            <a:off x="6708918" y="4597103"/>
            <a:ext cx="299490" cy="224779"/>
          </a:xfrm>
          <a:prstGeom prst="roundRect">
            <a:avLst/>
          </a:prstGeom>
          <a:gradFill flip="none" rotWithShape="1">
            <a:gsLst>
              <a:gs pos="0">
                <a:srgbClr val="C00000"/>
              </a:gs>
              <a:gs pos="62000">
                <a:srgbClr val="FF0000"/>
              </a:gs>
              <a:gs pos="100000">
                <a:srgbClr val="C00000"/>
              </a:gs>
            </a:gsLst>
            <a:lin ang="5400000" scaled="1"/>
            <a:tileRect/>
          </a:gradFill>
          <a:ln w="28575">
            <a:gradFill>
              <a:gsLst>
                <a:gs pos="50000">
                  <a:srgbClr val="FFFF00"/>
                </a:gs>
                <a:gs pos="0">
                  <a:srgbClr val="FFA000"/>
                </a:gs>
                <a:gs pos="100000">
                  <a:srgbClr val="FFA000"/>
                </a:gs>
              </a:gsLst>
              <a:lin ang="1800000" scaled="0"/>
            </a:gradFill>
          </a:ln>
          <a:effectLst>
            <a:outerShdw blurRad="203200" dist="101600" dir="2700000" algn="tl"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4000" dirty="0">
              <a:solidFill>
                <a:prstClr val="white"/>
              </a:solidFill>
            </a:endParaRPr>
          </a:p>
        </p:txBody>
      </p:sp>
      <p:grpSp>
        <p:nvGrpSpPr>
          <p:cNvPr id="85009" name="组合 18"/>
          <p:cNvGrpSpPr>
            <a:grpSpLocks/>
          </p:cNvGrpSpPr>
          <p:nvPr/>
        </p:nvGrpSpPr>
        <p:grpSpPr bwMode="auto">
          <a:xfrm>
            <a:off x="1052513" y="292100"/>
            <a:ext cx="10891837" cy="933450"/>
            <a:chOff x="1066220" y="202270"/>
            <a:chExt cx="10892128" cy="933485"/>
          </a:xfrm>
        </p:grpSpPr>
        <p:grpSp>
          <p:nvGrpSpPr>
            <p:cNvPr id="85025" name="组合 19"/>
            <p:cNvGrpSpPr>
              <a:grpSpLocks/>
            </p:cNvGrpSpPr>
            <p:nvPr/>
          </p:nvGrpSpPr>
          <p:grpSpPr bwMode="auto">
            <a:xfrm>
              <a:off x="1066220" y="202270"/>
              <a:ext cx="10358728" cy="933485"/>
              <a:chOff x="1066220" y="202270"/>
              <a:chExt cx="10358728" cy="933485"/>
            </a:xfrm>
          </p:grpSpPr>
          <p:sp>
            <p:nvSpPr>
              <p:cNvPr id="22" name="圆角矩形 21"/>
              <p:cNvSpPr/>
              <p:nvPr/>
            </p:nvSpPr>
            <p:spPr>
              <a:xfrm>
                <a:off x="1066220" y="202270"/>
                <a:ext cx="10358728" cy="933485"/>
              </a:xfrm>
              <a:prstGeom prst="roundRect">
                <a:avLst/>
              </a:prstGeom>
              <a:gradFill flip="none" rotWithShape="1">
                <a:gsLst>
                  <a:gs pos="0">
                    <a:srgbClr val="C00000"/>
                  </a:gs>
                  <a:gs pos="62000">
                    <a:srgbClr val="FF0000"/>
                  </a:gs>
                  <a:gs pos="100000">
                    <a:srgbClr val="C00000"/>
                  </a:gs>
                </a:gsLst>
                <a:lin ang="5400000" scaled="1"/>
                <a:tileRect/>
              </a:gradFill>
              <a:ln w="28575">
                <a:gradFill>
                  <a:gsLst>
                    <a:gs pos="50000">
                      <a:srgbClr val="FFFF00"/>
                    </a:gs>
                    <a:gs pos="0">
                      <a:srgbClr val="FFA000"/>
                    </a:gs>
                    <a:gs pos="100000">
                      <a:srgbClr val="FFA000"/>
                    </a:gs>
                  </a:gsLst>
                  <a:lin ang="1800000" scaled="0"/>
                </a:gradFill>
              </a:ln>
              <a:effectLst>
                <a:outerShdw blurRad="203200" dist="101600" dir="2700000" algn="tl"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solidFill>
                    <a:prstClr val="white"/>
                  </a:solidFill>
                </a:endParaRPr>
              </a:p>
            </p:txBody>
          </p:sp>
          <p:pic>
            <p:nvPicPr>
              <p:cNvPr id="85030" name="图片 22"/>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066220" y="262478"/>
                <a:ext cx="1026740" cy="8732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85026" name="文本框 20"/>
            <p:cNvSpPr txBox="1">
              <a:spLocks noChangeArrowheads="1"/>
            </p:cNvSpPr>
            <p:nvPr/>
          </p:nvSpPr>
          <p:spPr bwMode="auto">
            <a:xfrm>
              <a:off x="2169160" y="345173"/>
              <a:ext cx="9789188" cy="6771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3800" b="1">
                  <a:solidFill>
                    <a:schemeClr val="bg1"/>
                  </a:solidFill>
                  <a:latin typeface="微软雅黑" panose="020B0503020204020204" pitchFamily="34" charset="-122"/>
                  <a:ea typeface="微软雅黑" panose="020B0503020204020204" pitchFamily="34" charset="-122"/>
                </a:rPr>
                <a:t>维护宪法权威 捍卫宪法尊严 保证宪法实施 </a:t>
              </a:r>
            </a:p>
          </p:txBody>
        </p:sp>
      </p:grpSp>
      <p:grpSp>
        <p:nvGrpSpPr>
          <p:cNvPr id="85010" name="圆角矩形 23"/>
          <p:cNvGrpSpPr>
            <a:grpSpLocks/>
          </p:cNvGrpSpPr>
          <p:nvPr/>
        </p:nvGrpSpPr>
        <p:grpSpPr bwMode="auto">
          <a:xfrm>
            <a:off x="1066800" y="2706688"/>
            <a:ext cx="2225675" cy="1322387"/>
            <a:chOff x="672" y="1705"/>
            <a:chExt cx="1402" cy="833"/>
          </a:xfrm>
        </p:grpSpPr>
        <p:pic>
          <p:nvPicPr>
            <p:cNvPr id="85023" name="圆角矩形 23"/>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72" y="1705"/>
              <a:ext cx="1402" cy="8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5024" name="Text Box 19"/>
            <p:cNvSpPr txBox="1">
              <a:spLocks noChangeArrowheads="1"/>
            </p:cNvSpPr>
            <p:nvPr/>
          </p:nvSpPr>
          <p:spPr bwMode="auto">
            <a:xfrm>
              <a:off x="791" y="1825"/>
              <a:ext cx="1067" cy="4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r>
                <a:rPr lang="zh-CN" altLang="en-US" sz="1600" b="1">
                  <a:solidFill>
                    <a:schemeClr val="bg1"/>
                  </a:solidFill>
                  <a:latin typeface="微软雅黑" panose="020B0503020204020204" pitchFamily="34" charset="-122"/>
                  <a:ea typeface="微软雅黑" panose="020B0503020204020204" pitchFamily="34" charset="-122"/>
                </a:rPr>
                <a:t>全国各族人民</a:t>
              </a:r>
              <a:endParaRPr lang="zh-CN" altLang="en-US" sz="1600">
                <a:solidFill>
                  <a:schemeClr val="bg1"/>
                </a:solidFill>
              </a:endParaRPr>
            </a:p>
          </p:txBody>
        </p:sp>
      </p:grpSp>
      <p:grpSp>
        <p:nvGrpSpPr>
          <p:cNvPr id="85011" name="圆角矩形 24"/>
          <p:cNvGrpSpPr>
            <a:grpSpLocks/>
          </p:cNvGrpSpPr>
          <p:nvPr/>
        </p:nvGrpSpPr>
        <p:grpSpPr bwMode="auto">
          <a:xfrm>
            <a:off x="2987675" y="2706688"/>
            <a:ext cx="2943225" cy="1322387"/>
            <a:chOff x="1882" y="1705"/>
            <a:chExt cx="1854" cy="833"/>
          </a:xfrm>
        </p:grpSpPr>
        <p:pic>
          <p:nvPicPr>
            <p:cNvPr id="85021" name="圆角矩形 24"/>
            <p:cNvPicPr>
              <a:picLocks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882" y="1705"/>
              <a:ext cx="1854" cy="8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5022" name="Text Box 22"/>
            <p:cNvSpPr txBox="1">
              <a:spLocks noChangeArrowheads="1"/>
            </p:cNvSpPr>
            <p:nvPr/>
          </p:nvSpPr>
          <p:spPr bwMode="auto">
            <a:xfrm>
              <a:off x="2000" y="1825"/>
              <a:ext cx="1523" cy="4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r>
                <a:rPr lang="zh-CN" altLang="en-US" sz="1600" b="1">
                  <a:solidFill>
                    <a:schemeClr val="bg1"/>
                  </a:solidFill>
                  <a:latin typeface="微软雅黑" panose="020B0503020204020204" pitchFamily="34" charset="-122"/>
                  <a:ea typeface="微软雅黑" panose="020B0503020204020204" pitchFamily="34" charset="-122"/>
                </a:rPr>
                <a:t>一切国家机关和武装力量</a:t>
              </a:r>
              <a:endParaRPr lang="zh-CN" altLang="en-US" sz="1600">
                <a:solidFill>
                  <a:schemeClr val="bg1"/>
                </a:solidFill>
              </a:endParaRPr>
            </a:p>
          </p:txBody>
        </p:sp>
      </p:grpSp>
      <p:grpSp>
        <p:nvGrpSpPr>
          <p:cNvPr id="85012" name="圆角矩形 25"/>
          <p:cNvGrpSpPr>
            <a:grpSpLocks/>
          </p:cNvGrpSpPr>
          <p:nvPr/>
        </p:nvGrpSpPr>
        <p:grpSpPr bwMode="auto">
          <a:xfrm>
            <a:off x="1116013" y="3919538"/>
            <a:ext cx="2535237" cy="1322387"/>
            <a:chOff x="703" y="2469"/>
            <a:chExt cx="1597" cy="833"/>
          </a:xfrm>
        </p:grpSpPr>
        <p:pic>
          <p:nvPicPr>
            <p:cNvPr id="85019" name="圆角矩形 25"/>
            <p:cNvPicPr>
              <a:picLocks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03" y="2469"/>
              <a:ext cx="1597" cy="8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5020" name="Text Box 25"/>
            <p:cNvSpPr txBox="1">
              <a:spLocks noChangeArrowheads="1"/>
            </p:cNvSpPr>
            <p:nvPr/>
          </p:nvSpPr>
          <p:spPr bwMode="auto">
            <a:xfrm>
              <a:off x="822" y="2589"/>
              <a:ext cx="1262" cy="4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r>
                <a:rPr lang="zh-CN" altLang="en-US" sz="1600" b="1">
                  <a:solidFill>
                    <a:schemeClr val="bg1"/>
                  </a:solidFill>
                  <a:latin typeface="微软雅黑" panose="020B0503020204020204" pitchFamily="34" charset="-122"/>
                  <a:ea typeface="微软雅黑" panose="020B0503020204020204" pitchFamily="34" charset="-122"/>
                </a:rPr>
                <a:t>各政党和各社会团体</a:t>
              </a:r>
              <a:endParaRPr lang="zh-CN" altLang="en-US" sz="1600">
                <a:solidFill>
                  <a:schemeClr val="bg1"/>
                </a:solidFill>
              </a:endParaRPr>
            </a:p>
          </p:txBody>
        </p:sp>
      </p:grpSp>
      <p:grpSp>
        <p:nvGrpSpPr>
          <p:cNvPr id="85013" name="圆角矩形 26"/>
          <p:cNvGrpSpPr>
            <a:grpSpLocks/>
          </p:cNvGrpSpPr>
          <p:nvPr/>
        </p:nvGrpSpPr>
        <p:grpSpPr bwMode="auto">
          <a:xfrm>
            <a:off x="3462338" y="3919538"/>
            <a:ext cx="2530475" cy="1322387"/>
            <a:chOff x="2181" y="2469"/>
            <a:chExt cx="1594" cy="833"/>
          </a:xfrm>
        </p:grpSpPr>
        <p:pic>
          <p:nvPicPr>
            <p:cNvPr id="85017" name="圆角矩形 26"/>
            <p:cNvPicPr>
              <a:picLocks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181" y="2469"/>
              <a:ext cx="1594" cy="8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5018" name="Text Box 28"/>
            <p:cNvSpPr txBox="1">
              <a:spLocks noChangeArrowheads="1"/>
            </p:cNvSpPr>
            <p:nvPr/>
          </p:nvSpPr>
          <p:spPr bwMode="auto">
            <a:xfrm>
              <a:off x="2299" y="2589"/>
              <a:ext cx="1262" cy="4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r>
                <a:rPr lang="zh-CN" altLang="en-US" sz="1600" b="1">
                  <a:solidFill>
                    <a:schemeClr val="bg1"/>
                  </a:solidFill>
                  <a:latin typeface="微软雅黑" panose="020B0503020204020204" pitchFamily="34" charset="-122"/>
                  <a:ea typeface="微软雅黑" panose="020B0503020204020204" pitchFamily="34" charset="-122"/>
                </a:rPr>
                <a:t>各企业事业组织</a:t>
              </a:r>
              <a:endParaRPr lang="zh-CN" altLang="en-US" sz="1600">
                <a:solidFill>
                  <a:schemeClr val="bg1"/>
                </a:solidFill>
              </a:endParaRPr>
            </a:p>
          </p:txBody>
        </p:sp>
      </p:grpSp>
      <p:sp>
        <p:nvSpPr>
          <p:cNvPr id="85014" name="矩形 1"/>
          <p:cNvSpPr>
            <a:spLocks noChangeArrowheads="1"/>
          </p:cNvSpPr>
          <p:nvPr/>
        </p:nvSpPr>
        <p:spPr bwMode="auto">
          <a:xfrm>
            <a:off x="7081838" y="3540125"/>
            <a:ext cx="408305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1600">
                <a:solidFill>
                  <a:srgbClr val="000000"/>
                </a:solidFill>
                <a:latin typeface="微软雅黑" panose="020B0503020204020204" pitchFamily="34" charset="-122"/>
                <a:ea typeface="微软雅黑" panose="020B0503020204020204" pitchFamily="34" charset="-122"/>
              </a:rPr>
              <a:t>都负有维护宪法尊严、保证宪法实施的职责</a:t>
            </a:r>
            <a:endParaRPr lang="zh-CN" altLang="en-US" sz="1600"/>
          </a:p>
        </p:txBody>
      </p:sp>
      <p:sp>
        <p:nvSpPr>
          <p:cNvPr id="85015" name="矩形 27"/>
          <p:cNvSpPr>
            <a:spLocks noChangeArrowheads="1"/>
          </p:cNvSpPr>
          <p:nvPr/>
        </p:nvSpPr>
        <p:spPr bwMode="auto">
          <a:xfrm>
            <a:off x="7081838" y="4067175"/>
            <a:ext cx="4287837"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1600">
                <a:solidFill>
                  <a:srgbClr val="000000"/>
                </a:solidFill>
                <a:latin typeface="微软雅黑" panose="020B0503020204020204" pitchFamily="34" charset="-122"/>
                <a:ea typeface="微软雅黑" panose="020B0503020204020204" pitchFamily="34" charset="-122"/>
              </a:rPr>
              <a:t>任何组织和个人都不得有超越宪法法律的特权</a:t>
            </a:r>
            <a:endParaRPr lang="zh-CN" altLang="en-US" sz="1600"/>
          </a:p>
        </p:txBody>
      </p:sp>
      <p:sp>
        <p:nvSpPr>
          <p:cNvPr id="85016" name="矩形 28"/>
          <p:cNvSpPr>
            <a:spLocks noChangeArrowheads="1"/>
          </p:cNvSpPr>
          <p:nvPr/>
        </p:nvSpPr>
        <p:spPr bwMode="auto">
          <a:xfrm>
            <a:off x="7051675" y="4556125"/>
            <a:ext cx="3878263"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1600">
                <a:solidFill>
                  <a:srgbClr val="000000"/>
                </a:solidFill>
                <a:latin typeface="微软雅黑" panose="020B0503020204020204" pitchFamily="34" charset="-122"/>
                <a:ea typeface="微软雅黑" panose="020B0503020204020204" pitchFamily="34" charset="-122"/>
              </a:rPr>
              <a:t>一切违反宪法法律的行为都必须予以追究</a:t>
            </a:r>
            <a:endParaRPr lang="zh-CN" altLang="en-US" sz="1600"/>
          </a:p>
        </p:txBody>
      </p:sp>
    </p:spTree>
    <p:extLst>
      <p:ext uri="{BB962C8B-B14F-4D97-AF65-F5344CB8AC3E}">
        <p14:creationId xmlns:p14="http://schemas.microsoft.com/office/powerpoint/2010/main" val="507779116"/>
      </p:ext>
    </p:extLst>
  </p:cSld>
  <p:clrMapOvr>
    <a:masterClrMapping/>
  </p:clrMapOvr>
  <p:transition spd="slow" advTm="6500"/>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7042" name="图片 3" descr="efa4e56a9e8e97f2b99ea40391f42dca"/>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588" y="-73025"/>
            <a:ext cx="12190412" cy="693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7043" name="图片 12"/>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2566988" y="5540375"/>
            <a:ext cx="4943475" cy="2281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7044" name="图片 4" descr="aca5f4ca3fb0bc29e7b589b6bb7cccf2"/>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3565525" y="638175"/>
            <a:ext cx="4171950" cy="292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图片 11"/>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10464800" y="1103313"/>
            <a:ext cx="1311275" cy="1146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7046" name="图片 1"/>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474663" y="5540375"/>
            <a:ext cx="4943476" cy="2281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7047" name="图片 13"/>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5802313" y="5487988"/>
            <a:ext cx="4943475" cy="2281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7048" name="图片 14"/>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8080375" y="5435600"/>
            <a:ext cx="4941888" cy="2281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7049" name="图片 15"/>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3746500" y="5743575"/>
            <a:ext cx="4943475" cy="2281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7050" name="图片 16"/>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1152525" y="5926138"/>
            <a:ext cx="4943475" cy="2282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7051" name="图片 18"/>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8583613" y="5540375"/>
            <a:ext cx="4941887" cy="2281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7052" name="图片 19"/>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9267825" y="5435600"/>
            <a:ext cx="4943475" cy="2281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7053" name="PA_纯音乐-红旗颂">
            <a:hlinkClick r:id="" action="ppaction://media"/>
          </p:cNvPr>
          <p:cNvPicPr>
            <a:picLocks noChangeAspect="1"/>
          </p:cNvPicPr>
          <p:nvPr>
            <p:custDataLst>
              <p:tags r:id="rId1"/>
            </p:custDataLst>
          </p:nvPr>
        </p:nvPicPr>
        <p:blipFill>
          <a:blip r:embed="rId8">
            <a:extLst>
              <a:ext uri="{28A0092B-C50C-407E-A947-70E740481C1C}">
                <a14:useLocalDpi xmlns:a14="http://schemas.microsoft.com/office/drawing/2010/main" val="0"/>
              </a:ext>
            </a:extLst>
          </a:blip>
          <a:srcRect/>
          <a:stretch>
            <a:fillRect/>
          </a:stretch>
        </p:blipFill>
        <p:spPr bwMode="auto">
          <a:xfrm>
            <a:off x="-377825" y="-1163638"/>
            <a:ext cx="6096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7054" name="Text Box 14"/>
          <p:cNvSpPr txBox="1">
            <a:spLocks noChangeArrowheads="1"/>
          </p:cNvSpPr>
          <p:nvPr/>
        </p:nvSpPr>
        <p:spPr bwMode="auto">
          <a:xfrm>
            <a:off x="3792538" y="3292475"/>
            <a:ext cx="4632325" cy="830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4800" b="1">
                <a:solidFill>
                  <a:srgbClr val="C9110E"/>
                </a:solidFill>
                <a:ea typeface="微软雅黑" panose="020B0503020204020204" pitchFamily="34" charset="-122"/>
              </a:rPr>
              <a:t>学习结束 谢谢！</a:t>
            </a:r>
          </a:p>
        </p:txBody>
      </p:sp>
      <p:sp>
        <p:nvSpPr>
          <p:cNvPr id="87055" name="Text Box 15"/>
          <p:cNvSpPr txBox="1">
            <a:spLocks noChangeArrowheads="1"/>
          </p:cNvSpPr>
          <p:nvPr/>
        </p:nvSpPr>
        <p:spPr bwMode="auto">
          <a:xfrm>
            <a:off x="2343150" y="4100513"/>
            <a:ext cx="8201025"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spcBef>
                <a:spcPct val="50000"/>
              </a:spcBef>
            </a:pPr>
            <a:r>
              <a:rPr lang="en-US" altLang="zh-CN" sz="1200">
                <a:solidFill>
                  <a:srgbClr val="FDFFAA"/>
                </a:solidFill>
                <a:latin typeface="宋体" panose="02010600030101010101" pitchFamily="2" charset="-122"/>
              </a:rPr>
              <a:t>111</a:t>
            </a:r>
          </a:p>
        </p:txBody>
      </p:sp>
    </p:spTree>
    <p:extLst>
      <p:ext uri="{BB962C8B-B14F-4D97-AF65-F5344CB8AC3E}">
        <p14:creationId xmlns:p14="http://schemas.microsoft.com/office/powerpoint/2010/main" val="4148660025"/>
      </p:ext>
    </p:extLst>
  </p:cSld>
  <p:clrMapOvr>
    <a:masterClrMapping/>
  </p:clrMapOvr>
  <p:transition spd="slow" advTm="6500"/>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6" fill="hold" nodeType="withEffect">
                                  <p:stCondLst>
                                    <p:cond delay="100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2000" fill="hold"/>
                                        <p:tgtEl>
                                          <p:spTgt spid="12"/>
                                        </p:tgtEl>
                                        <p:attrNameLst>
                                          <p:attrName>ppt_x</p:attrName>
                                        </p:attrNameLst>
                                      </p:cBhvr>
                                      <p:tavLst>
                                        <p:tav tm="0">
                                          <p:val>
                                            <p:strVal val="1+#ppt_w/2"/>
                                          </p:val>
                                        </p:tav>
                                        <p:tav tm="100000">
                                          <p:val>
                                            <p:strVal val="#ppt_x"/>
                                          </p:val>
                                        </p:tav>
                                      </p:tavLst>
                                    </p:anim>
                                    <p:anim calcmode="lin" valueType="num">
                                      <p:cBhvr additive="base">
                                        <p:cTn id="8" dur="20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矩形 1"/>
          <p:cNvSpPr>
            <a:spLocks noChangeArrowheads="1"/>
          </p:cNvSpPr>
          <p:nvPr/>
        </p:nvSpPr>
        <p:spPr bwMode="auto">
          <a:xfrm>
            <a:off x="6573838" y="4703763"/>
            <a:ext cx="4049712"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1600" b="1">
                <a:solidFill>
                  <a:srgbClr val="000000"/>
                </a:solidFill>
                <a:latin typeface="微软雅黑" panose="020B0503020204020204" pitchFamily="34" charset="-122"/>
                <a:ea typeface="微软雅黑" panose="020B0503020204020204" pitchFamily="34" charset="-122"/>
              </a:rPr>
              <a:t>是</a:t>
            </a:r>
            <a:r>
              <a:rPr lang="zh-CN" altLang="en-US" sz="1600">
                <a:solidFill>
                  <a:srgbClr val="000000"/>
                </a:solidFill>
                <a:latin typeface="微软雅黑" panose="020B0503020204020204" pitchFamily="34" charset="-122"/>
                <a:ea typeface="微软雅黑" panose="020B0503020204020204" pitchFamily="34" charset="-122"/>
              </a:rPr>
              <a:t>我们国家和人民经受住各种困难和风险考验、始终沿着中国特色社会主义道路前进的根本法治保障</a:t>
            </a:r>
            <a:endParaRPr lang="zh-CN" altLang="en-US" sz="1600"/>
          </a:p>
        </p:txBody>
      </p:sp>
      <p:pic>
        <p:nvPicPr>
          <p:cNvPr id="22531" name="图片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5613400"/>
            <a:ext cx="12192000" cy="127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2532" name="组合 3"/>
          <p:cNvGrpSpPr>
            <a:grpSpLocks/>
          </p:cNvGrpSpPr>
          <p:nvPr/>
        </p:nvGrpSpPr>
        <p:grpSpPr bwMode="auto">
          <a:xfrm>
            <a:off x="3092450" y="517525"/>
            <a:ext cx="6821488" cy="933450"/>
            <a:chOff x="2380670" y="202270"/>
            <a:chExt cx="6821170" cy="933485"/>
          </a:xfrm>
        </p:grpSpPr>
        <p:grpSp>
          <p:nvGrpSpPr>
            <p:cNvPr id="22556" name="组合 4"/>
            <p:cNvGrpSpPr>
              <a:grpSpLocks/>
            </p:cNvGrpSpPr>
            <p:nvPr/>
          </p:nvGrpSpPr>
          <p:grpSpPr bwMode="auto">
            <a:xfrm>
              <a:off x="2380670" y="202270"/>
              <a:ext cx="6821170" cy="933485"/>
              <a:chOff x="2380670" y="202270"/>
              <a:chExt cx="6821170" cy="933485"/>
            </a:xfrm>
          </p:grpSpPr>
          <p:grpSp>
            <p:nvGrpSpPr>
              <p:cNvPr id="22558" name="圆角矩形 6"/>
              <p:cNvGrpSpPr>
                <a:grpSpLocks/>
              </p:cNvGrpSpPr>
              <p:nvPr/>
            </p:nvGrpSpPr>
            <p:grpSpPr bwMode="auto">
              <a:xfrm>
                <a:off x="2232588" y="57297"/>
                <a:ext cx="7266432" cy="1377696"/>
                <a:chOff x="2944368" y="371856"/>
                <a:chExt cx="7266432" cy="1377696"/>
              </a:xfrm>
            </p:grpSpPr>
            <p:pic>
              <p:nvPicPr>
                <p:cNvPr id="22560" name="圆角矩形 6"/>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44368" y="371856"/>
                  <a:ext cx="7266432" cy="13776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561" name="Text Box 31"/>
                <p:cNvSpPr txBox="1">
                  <a:spLocks noChangeArrowheads="1"/>
                </p:cNvSpPr>
                <p:nvPr/>
              </p:nvSpPr>
              <p:spPr bwMode="auto">
                <a:xfrm>
                  <a:off x="3138019" y="562398"/>
                  <a:ext cx="6730032" cy="8423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endParaRPr lang="zh-CN" altLang="en-US">
                    <a:solidFill>
                      <a:srgbClr val="FFFFFF"/>
                    </a:solidFill>
                  </a:endParaRPr>
                </a:p>
              </p:txBody>
            </p:sp>
          </p:grpSp>
          <p:pic>
            <p:nvPicPr>
              <p:cNvPr id="22559" name="图片 7"/>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2380670" y="262478"/>
                <a:ext cx="1026740" cy="8732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2557" name="文本框 5"/>
            <p:cNvSpPr txBox="1">
              <a:spLocks noChangeArrowheads="1"/>
            </p:cNvSpPr>
            <p:nvPr/>
          </p:nvSpPr>
          <p:spPr bwMode="auto">
            <a:xfrm>
              <a:off x="3567430" y="315069"/>
              <a:ext cx="563441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4000" b="1">
                  <a:solidFill>
                    <a:schemeClr val="bg1"/>
                  </a:solidFill>
                  <a:latin typeface="微软雅黑" panose="020B0503020204020204" pitchFamily="34" charset="-122"/>
                  <a:ea typeface="微软雅黑" panose="020B0503020204020204" pitchFamily="34" charset="-122"/>
                </a:rPr>
                <a:t>我国现行宪法是好宪法</a:t>
              </a:r>
            </a:p>
          </p:txBody>
        </p:sp>
      </p:grpSp>
      <p:pic>
        <p:nvPicPr>
          <p:cNvPr id="22533" name="文本框 8"/>
          <p:cNvPicPr>
            <a:picLocks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27038" y="1414463"/>
            <a:ext cx="1773237" cy="4383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2534" name="圆角矩形 9"/>
          <p:cNvGrpSpPr>
            <a:grpSpLocks/>
          </p:cNvGrpSpPr>
          <p:nvPr/>
        </p:nvGrpSpPr>
        <p:grpSpPr bwMode="auto">
          <a:xfrm>
            <a:off x="3597275" y="2962275"/>
            <a:ext cx="1839913" cy="1616075"/>
            <a:chOff x="2266" y="1866"/>
            <a:chExt cx="1159" cy="1018"/>
          </a:xfrm>
        </p:grpSpPr>
        <p:pic>
          <p:nvPicPr>
            <p:cNvPr id="22554" name="圆角矩形 9"/>
            <p:cNvPicPr>
              <a:picLocks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266" y="1866"/>
              <a:ext cx="1159" cy="10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555" name="Text Box 7"/>
            <p:cNvSpPr txBox="1">
              <a:spLocks noChangeArrowheads="1"/>
            </p:cNvSpPr>
            <p:nvPr/>
          </p:nvSpPr>
          <p:spPr bwMode="auto">
            <a:xfrm>
              <a:off x="2395" y="1995"/>
              <a:ext cx="807" cy="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r>
                <a:rPr lang="zh-CN" altLang="en-US" sz="2000" b="1">
                  <a:solidFill>
                    <a:schemeClr val="bg1"/>
                  </a:solidFill>
                  <a:latin typeface="微软雅黑" panose="020B0503020204020204" pitchFamily="34" charset="-122"/>
                  <a:ea typeface="微软雅黑" panose="020B0503020204020204" pitchFamily="34" charset="-122"/>
                </a:rPr>
                <a:t>我国现行宪法</a:t>
              </a:r>
              <a:endParaRPr lang="zh-CN" altLang="en-US" sz="2000">
                <a:solidFill>
                  <a:srgbClr val="FFFFFF"/>
                </a:solidFill>
              </a:endParaRPr>
            </a:p>
          </p:txBody>
        </p:sp>
      </p:grpSp>
      <p:sp>
        <p:nvSpPr>
          <p:cNvPr id="11" name="左大括号 10"/>
          <p:cNvSpPr/>
          <p:nvPr/>
        </p:nvSpPr>
        <p:spPr>
          <a:xfrm>
            <a:off x="5681663" y="2366963"/>
            <a:ext cx="203200" cy="2657475"/>
          </a:xfrm>
          <a:prstGeom prst="leftBrace">
            <a:avLst/>
          </a:prstGeom>
          <a:ln w="28575">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eaLnBrk="1" fontAlgn="auto" hangingPunct="1">
              <a:spcBef>
                <a:spcPts val="0"/>
              </a:spcBef>
              <a:spcAft>
                <a:spcPts val="0"/>
              </a:spcAft>
              <a:defRPr/>
            </a:pPr>
            <a:endParaRPr lang="zh-CN" altLang="en-US"/>
          </a:p>
        </p:txBody>
      </p:sp>
      <p:grpSp>
        <p:nvGrpSpPr>
          <p:cNvPr id="22536" name="圆角矩形 11"/>
          <p:cNvGrpSpPr>
            <a:grpSpLocks/>
          </p:cNvGrpSpPr>
          <p:nvPr/>
        </p:nvGrpSpPr>
        <p:grpSpPr bwMode="auto">
          <a:xfrm>
            <a:off x="5857875" y="2176463"/>
            <a:ext cx="828675" cy="738187"/>
            <a:chOff x="3690" y="1371"/>
            <a:chExt cx="522" cy="465"/>
          </a:xfrm>
        </p:grpSpPr>
        <p:pic>
          <p:nvPicPr>
            <p:cNvPr id="22552" name="圆角矩形 11"/>
            <p:cNvPicPr>
              <a:picLocks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690" y="1371"/>
              <a:ext cx="522" cy="4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553" name="Text Box 11"/>
            <p:cNvSpPr txBox="1">
              <a:spLocks noChangeArrowheads="1"/>
            </p:cNvSpPr>
            <p:nvPr/>
          </p:nvSpPr>
          <p:spPr bwMode="auto">
            <a:xfrm>
              <a:off x="3790" y="1472"/>
              <a:ext cx="228" cy="1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r>
                <a:rPr lang="zh-CN" altLang="en-US" sz="1200" b="1">
                  <a:solidFill>
                    <a:schemeClr val="bg1"/>
                  </a:solidFill>
                  <a:latin typeface="微软雅黑" panose="020B0503020204020204" pitchFamily="34" charset="-122"/>
                  <a:ea typeface="微软雅黑" panose="020B0503020204020204" pitchFamily="34" charset="-122"/>
                </a:rPr>
                <a:t>是</a:t>
              </a:r>
              <a:endParaRPr lang="zh-CN" altLang="en-US" sz="1200">
                <a:solidFill>
                  <a:schemeClr val="bg1"/>
                </a:solidFill>
              </a:endParaRPr>
            </a:p>
          </p:txBody>
        </p:sp>
      </p:grpSp>
      <p:sp>
        <p:nvSpPr>
          <p:cNvPr id="22537" name="矩形 12"/>
          <p:cNvSpPr>
            <a:spLocks noChangeArrowheads="1"/>
          </p:cNvSpPr>
          <p:nvPr/>
        </p:nvSpPr>
        <p:spPr bwMode="auto">
          <a:xfrm>
            <a:off x="6577013" y="2324100"/>
            <a:ext cx="4903787"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1600" b="1">
                <a:solidFill>
                  <a:srgbClr val="000000"/>
                </a:solidFill>
                <a:latin typeface="微软雅黑" panose="020B0503020204020204" pitchFamily="34" charset="-122"/>
                <a:ea typeface="微软雅黑" panose="020B0503020204020204" pitchFamily="34" charset="-122"/>
              </a:rPr>
              <a:t>是</a:t>
            </a:r>
            <a:r>
              <a:rPr lang="zh-CN" altLang="en-US" sz="1600">
                <a:solidFill>
                  <a:srgbClr val="000000"/>
                </a:solidFill>
                <a:latin typeface="微软雅黑" panose="020B0503020204020204" pitchFamily="34" charset="-122"/>
                <a:ea typeface="微软雅黑" panose="020B0503020204020204" pitchFamily="34" charset="-122"/>
              </a:rPr>
              <a:t>符合国情、符合实际、符合时代发展要求的</a:t>
            </a:r>
            <a:r>
              <a:rPr lang="zh-CN" altLang="en-US" sz="1600" b="1">
                <a:solidFill>
                  <a:srgbClr val="000000"/>
                </a:solidFill>
                <a:latin typeface="微软雅黑" panose="020B0503020204020204" pitchFamily="34" charset="-122"/>
                <a:ea typeface="微软雅黑" panose="020B0503020204020204" pitchFamily="34" charset="-122"/>
              </a:rPr>
              <a:t>好宪法</a:t>
            </a:r>
            <a:endParaRPr lang="en-US" altLang="zh-CN" sz="1600" b="1">
              <a:solidFill>
                <a:srgbClr val="000000"/>
              </a:solidFill>
              <a:latin typeface="微软雅黑" panose="020B0503020204020204" pitchFamily="34" charset="-122"/>
              <a:ea typeface="微软雅黑" panose="020B0503020204020204" pitchFamily="34" charset="-122"/>
            </a:endParaRPr>
          </a:p>
        </p:txBody>
      </p:sp>
      <p:sp>
        <p:nvSpPr>
          <p:cNvPr id="22538" name="矩形 13"/>
          <p:cNvSpPr>
            <a:spLocks noChangeArrowheads="1"/>
          </p:cNvSpPr>
          <p:nvPr/>
        </p:nvSpPr>
        <p:spPr bwMode="auto">
          <a:xfrm>
            <a:off x="6573838" y="3094038"/>
            <a:ext cx="4049712"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1600" b="1">
                <a:solidFill>
                  <a:srgbClr val="000000"/>
                </a:solidFill>
                <a:latin typeface="微软雅黑" panose="020B0503020204020204" pitchFamily="34" charset="-122"/>
                <a:ea typeface="微软雅黑" panose="020B0503020204020204" pitchFamily="34" charset="-122"/>
              </a:rPr>
              <a:t>是</a:t>
            </a:r>
            <a:r>
              <a:rPr lang="zh-CN" altLang="en-US" sz="1600">
                <a:solidFill>
                  <a:srgbClr val="000000"/>
                </a:solidFill>
                <a:latin typeface="微软雅黑" panose="020B0503020204020204" pitchFamily="34" charset="-122"/>
                <a:ea typeface="微软雅黑" panose="020B0503020204020204" pitchFamily="34" charset="-122"/>
              </a:rPr>
              <a:t>充分体现人民共同意志、充分保障人民民主权利、充分维护人民根本利益的</a:t>
            </a:r>
            <a:r>
              <a:rPr lang="zh-CN" altLang="en-US" sz="1600" b="1">
                <a:solidFill>
                  <a:srgbClr val="000000"/>
                </a:solidFill>
                <a:latin typeface="微软雅黑" panose="020B0503020204020204" pitchFamily="34" charset="-122"/>
                <a:ea typeface="微软雅黑" panose="020B0503020204020204" pitchFamily="34" charset="-122"/>
              </a:rPr>
              <a:t>好宪法</a:t>
            </a:r>
            <a:endParaRPr lang="en-US" altLang="zh-CN" sz="1600" b="1">
              <a:solidFill>
                <a:srgbClr val="000000"/>
              </a:solidFill>
              <a:latin typeface="微软雅黑" panose="020B0503020204020204" pitchFamily="34" charset="-122"/>
              <a:ea typeface="微软雅黑" panose="020B0503020204020204" pitchFamily="34" charset="-122"/>
            </a:endParaRPr>
          </a:p>
        </p:txBody>
      </p:sp>
      <p:sp>
        <p:nvSpPr>
          <p:cNvPr id="22539" name="矩形 14"/>
          <p:cNvSpPr>
            <a:spLocks noChangeArrowheads="1"/>
          </p:cNvSpPr>
          <p:nvPr/>
        </p:nvSpPr>
        <p:spPr bwMode="auto">
          <a:xfrm>
            <a:off x="6573838" y="3863975"/>
            <a:ext cx="4049712"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1600" b="1">
                <a:solidFill>
                  <a:srgbClr val="000000"/>
                </a:solidFill>
                <a:latin typeface="微软雅黑" panose="020B0503020204020204" pitchFamily="34" charset="-122"/>
                <a:ea typeface="微软雅黑" panose="020B0503020204020204" pitchFamily="34" charset="-122"/>
              </a:rPr>
              <a:t>是</a:t>
            </a:r>
            <a:r>
              <a:rPr lang="zh-CN" altLang="en-US" sz="1600">
                <a:solidFill>
                  <a:srgbClr val="000000"/>
                </a:solidFill>
                <a:latin typeface="微软雅黑" panose="020B0503020204020204" pitchFamily="34" charset="-122"/>
                <a:ea typeface="微软雅黑" panose="020B0503020204020204" pitchFamily="34" charset="-122"/>
              </a:rPr>
              <a:t>推动国家发展进步、保证人民创造幸福生活、保障中华民族实现伟大复兴的</a:t>
            </a:r>
            <a:r>
              <a:rPr lang="zh-CN" altLang="en-US" sz="1600" b="1">
                <a:solidFill>
                  <a:srgbClr val="000000"/>
                </a:solidFill>
                <a:latin typeface="微软雅黑" panose="020B0503020204020204" pitchFamily="34" charset="-122"/>
                <a:ea typeface="微软雅黑" panose="020B0503020204020204" pitchFamily="34" charset="-122"/>
              </a:rPr>
              <a:t>好宪法</a:t>
            </a:r>
            <a:endParaRPr lang="en-US" altLang="zh-CN" sz="1600" b="1">
              <a:solidFill>
                <a:srgbClr val="000000"/>
              </a:solidFill>
              <a:latin typeface="微软雅黑" panose="020B0503020204020204" pitchFamily="34" charset="-122"/>
              <a:ea typeface="微软雅黑" panose="020B0503020204020204" pitchFamily="34" charset="-122"/>
            </a:endParaRPr>
          </a:p>
        </p:txBody>
      </p:sp>
      <p:grpSp>
        <p:nvGrpSpPr>
          <p:cNvPr id="22540" name="圆角矩形 15"/>
          <p:cNvGrpSpPr>
            <a:grpSpLocks/>
          </p:cNvGrpSpPr>
          <p:nvPr/>
        </p:nvGrpSpPr>
        <p:grpSpPr bwMode="auto">
          <a:xfrm>
            <a:off x="5857875" y="2951163"/>
            <a:ext cx="828675" cy="736600"/>
            <a:chOff x="3690" y="1859"/>
            <a:chExt cx="522" cy="464"/>
          </a:xfrm>
        </p:grpSpPr>
        <p:pic>
          <p:nvPicPr>
            <p:cNvPr id="22550" name="圆角矩形 15"/>
            <p:cNvPicPr>
              <a:picLocks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690" y="1859"/>
              <a:ext cx="522" cy="4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551" name="Text Box 17"/>
            <p:cNvSpPr txBox="1">
              <a:spLocks noChangeArrowheads="1"/>
            </p:cNvSpPr>
            <p:nvPr/>
          </p:nvSpPr>
          <p:spPr bwMode="auto">
            <a:xfrm>
              <a:off x="3790" y="1957"/>
              <a:ext cx="228" cy="1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r>
                <a:rPr lang="zh-CN" altLang="en-US" sz="1200" b="1">
                  <a:solidFill>
                    <a:schemeClr val="bg1"/>
                  </a:solidFill>
                  <a:latin typeface="微软雅黑" panose="020B0503020204020204" pitchFamily="34" charset="-122"/>
                  <a:ea typeface="微软雅黑" panose="020B0503020204020204" pitchFamily="34" charset="-122"/>
                </a:rPr>
                <a:t>是</a:t>
              </a:r>
              <a:endParaRPr lang="zh-CN" altLang="en-US" sz="1200">
                <a:solidFill>
                  <a:schemeClr val="bg1"/>
                </a:solidFill>
              </a:endParaRPr>
            </a:p>
          </p:txBody>
        </p:sp>
      </p:grpSp>
      <p:grpSp>
        <p:nvGrpSpPr>
          <p:cNvPr id="22541" name="圆角矩形 16"/>
          <p:cNvGrpSpPr>
            <a:grpSpLocks/>
          </p:cNvGrpSpPr>
          <p:nvPr/>
        </p:nvGrpSpPr>
        <p:grpSpPr bwMode="auto">
          <a:xfrm>
            <a:off x="5870575" y="3725863"/>
            <a:ext cx="828675" cy="738187"/>
            <a:chOff x="3690" y="2342"/>
            <a:chExt cx="522" cy="465"/>
          </a:xfrm>
        </p:grpSpPr>
        <p:pic>
          <p:nvPicPr>
            <p:cNvPr id="22548" name="圆角矩形 16"/>
            <p:cNvPicPr>
              <a:picLocks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690" y="2342"/>
              <a:ext cx="522" cy="4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549" name="Text Box 20"/>
            <p:cNvSpPr txBox="1">
              <a:spLocks noChangeArrowheads="1"/>
            </p:cNvSpPr>
            <p:nvPr/>
          </p:nvSpPr>
          <p:spPr bwMode="auto">
            <a:xfrm>
              <a:off x="3790" y="2442"/>
              <a:ext cx="228" cy="1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r>
                <a:rPr lang="zh-CN" altLang="en-US" sz="1200" b="1">
                  <a:solidFill>
                    <a:schemeClr val="bg1"/>
                  </a:solidFill>
                  <a:latin typeface="微软雅黑" panose="020B0503020204020204" pitchFamily="34" charset="-122"/>
                  <a:ea typeface="微软雅黑" panose="020B0503020204020204" pitchFamily="34" charset="-122"/>
                </a:rPr>
                <a:t>是</a:t>
              </a:r>
              <a:endParaRPr lang="zh-CN" altLang="en-US" sz="1200">
                <a:solidFill>
                  <a:schemeClr val="bg1"/>
                </a:solidFill>
              </a:endParaRPr>
            </a:p>
          </p:txBody>
        </p:sp>
      </p:grpSp>
      <p:grpSp>
        <p:nvGrpSpPr>
          <p:cNvPr id="22542" name="圆角矩形 17"/>
          <p:cNvGrpSpPr>
            <a:grpSpLocks/>
          </p:cNvGrpSpPr>
          <p:nvPr/>
        </p:nvGrpSpPr>
        <p:grpSpPr bwMode="auto">
          <a:xfrm>
            <a:off x="5864225" y="4614863"/>
            <a:ext cx="835025" cy="738187"/>
            <a:chOff x="3694" y="2907"/>
            <a:chExt cx="526" cy="465"/>
          </a:xfrm>
        </p:grpSpPr>
        <p:pic>
          <p:nvPicPr>
            <p:cNvPr id="22546" name="圆角矩形 17"/>
            <p:cNvPicPr>
              <a:picLocks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3694" y="2907"/>
              <a:ext cx="526" cy="4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547" name="Text Box 23"/>
            <p:cNvSpPr txBox="1">
              <a:spLocks noChangeArrowheads="1"/>
            </p:cNvSpPr>
            <p:nvPr/>
          </p:nvSpPr>
          <p:spPr bwMode="auto">
            <a:xfrm>
              <a:off x="3795" y="3007"/>
              <a:ext cx="228" cy="1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r>
                <a:rPr lang="zh-CN" altLang="en-US" sz="1200" b="1">
                  <a:solidFill>
                    <a:schemeClr val="bg1"/>
                  </a:solidFill>
                  <a:latin typeface="微软雅黑" panose="020B0503020204020204" pitchFamily="34" charset="-122"/>
                  <a:ea typeface="微软雅黑" panose="020B0503020204020204" pitchFamily="34" charset="-122"/>
                </a:rPr>
                <a:t>是</a:t>
              </a:r>
              <a:endParaRPr lang="zh-CN" altLang="en-US" sz="1200">
                <a:solidFill>
                  <a:schemeClr val="bg1"/>
                </a:solidFill>
              </a:endParaRPr>
            </a:p>
          </p:txBody>
        </p:sp>
      </p:grpSp>
      <p:grpSp>
        <p:nvGrpSpPr>
          <p:cNvPr id="22543" name="右箭头 18"/>
          <p:cNvGrpSpPr>
            <a:grpSpLocks/>
          </p:cNvGrpSpPr>
          <p:nvPr/>
        </p:nvGrpSpPr>
        <p:grpSpPr bwMode="auto">
          <a:xfrm>
            <a:off x="2193925" y="3181350"/>
            <a:ext cx="1347788" cy="1122363"/>
            <a:chOff x="1382" y="2004"/>
            <a:chExt cx="849" cy="707"/>
          </a:xfrm>
        </p:grpSpPr>
        <p:pic>
          <p:nvPicPr>
            <p:cNvPr id="22544" name="右箭头 18"/>
            <p:cNvPicPr>
              <a:picLocks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382" y="2004"/>
              <a:ext cx="849" cy="7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545" name="Text Box 26"/>
            <p:cNvSpPr txBox="1">
              <a:spLocks noChangeArrowheads="1"/>
            </p:cNvSpPr>
            <p:nvPr/>
          </p:nvSpPr>
          <p:spPr bwMode="auto">
            <a:xfrm>
              <a:off x="1476" y="2212"/>
              <a:ext cx="464" cy="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endParaRPr lang="zh-CN" altLang="en-US" sz="2000" b="1">
                <a:solidFill>
                  <a:schemeClr val="bg1"/>
                </a:solidFill>
                <a:latin typeface="微软雅黑" panose="020B0503020204020204" pitchFamily="34" charset="-122"/>
                <a:ea typeface="微软雅黑" panose="020B0503020204020204" pitchFamily="34" charset="-122"/>
              </a:endParaRPr>
            </a:p>
          </p:txBody>
        </p:sp>
      </p:grpSp>
    </p:spTree>
    <p:extLst>
      <p:ext uri="{BB962C8B-B14F-4D97-AF65-F5344CB8AC3E}">
        <p14:creationId xmlns:p14="http://schemas.microsoft.com/office/powerpoint/2010/main" val="173712094"/>
      </p:ext>
    </p:extLst>
  </p:cSld>
  <p:clrMapOvr>
    <a:masterClrMapping/>
  </p:clrMapOvr>
  <p:transition spd="slow" advTm="6500"/>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4578" name="组合 2"/>
          <p:cNvGrpSpPr>
            <a:grpSpLocks/>
          </p:cNvGrpSpPr>
          <p:nvPr/>
        </p:nvGrpSpPr>
        <p:grpSpPr bwMode="auto">
          <a:xfrm>
            <a:off x="3092450" y="517525"/>
            <a:ext cx="6327775" cy="933450"/>
            <a:chOff x="2380670" y="202270"/>
            <a:chExt cx="6327748" cy="933485"/>
          </a:xfrm>
        </p:grpSpPr>
        <p:grpSp>
          <p:nvGrpSpPr>
            <p:cNvPr id="24588" name="组合 3"/>
            <p:cNvGrpSpPr>
              <a:grpSpLocks/>
            </p:cNvGrpSpPr>
            <p:nvPr/>
          </p:nvGrpSpPr>
          <p:grpSpPr bwMode="auto">
            <a:xfrm>
              <a:off x="2380670" y="202270"/>
              <a:ext cx="6083908" cy="933485"/>
              <a:chOff x="2380670" y="202270"/>
              <a:chExt cx="6083908" cy="933485"/>
            </a:xfrm>
          </p:grpSpPr>
          <p:sp>
            <p:nvSpPr>
              <p:cNvPr id="6" name="圆角矩形 5"/>
              <p:cNvSpPr/>
              <p:nvPr/>
            </p:nvSpPr>
            <p:spPr>
              <a:xfrm>
                <a:off x="2380670" y="202270"/>
                <a:ext cx="6083908" cy="933485"/>
              </a:xfrm>
              <a:prstGeom prst="roundRect">
                <a:avLst/>
              </a:prstGeom>
              <a:gradFill flip="none" rotWithShape="1">
                <a:gsLst>
                  <a:gs pos="0">
                    <a:srgbClr val="C00000"/>
                  </a:gs>
                  <a:gs pos="62000">
                    <a:srgbClr val="FF0000"/>
                  </a:gs>
                  <a:gs pos="100000">
                    <a:srgbClr val="C00000"/>
                  </a:gs>
                </a:gsLst>
                <a:lin ang="5400000" scaled="1"/>
                <a:tileRect/>
              </a:gradFill>
              <a:ln w="28575">
                <a:gradFill>
                  <a:gsLst>
                    <a:gs pos="50000">
                      <a:srgbClr val="FFFF00"/>
                    </a:gs>
                    <a:gs pos="0">
                      <a:srgbClr val="FFA000"/>
                    </a:gs>
                    <a:gs pos="100000">
                      <a:srgbClr val="FFA000"/>
                    </a:gs>
                  </a:gsLst>
                  <a:lin ang="1800000" scaled="0"/>
                </a:gradFill>
              </a:ln>
              <a:effectLst>
                <a:outerShdw blurRad="203200" dist="101600" dir="2700000" algn="tl"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solidFill>
                    <a:prstClr val="white"/>
                  </a:solidFill>
                </a:endParaRPr>
              </a:p>
            </p:txBody>
          </p:sp>
          <p:pic>
            <p:nvPicPr>
              <p:cNvPr id="24593" name="图片 6"/>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380670" y="262478"/>
                <a:ext cx="1026740" cy="8732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4589" name="文本框 4"/>
            <p:cNvSpPr txBox="1">
              <a:spLocks noChangeArrowheads="1"/>
            </p:cNvSpPr>
            <p:nvPr/>
          </p:nvSpPr>
          <p:spPr bwMode="auto">
            <a:xfrm>
              <a:off x="3483610" y="345173"/>
              <a:ext cx="5224808"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4000" b="1">
                  <a:solidFill>
                    <a:schemeClr val="bg1"/>
                  </a:solidFill>
                  <a:latin typeface="微软雅黑" panose="020B0503020204020204" pitchFamily="34" charset="-122"/>
                  <a:ea typeface="微软雅黑" panose="020B0503020204020204" pitchFamily="34" charset="-122"/>
                </a:rPr>
                <a:t>维护宪法尊严和权威</a:t>
              </a:r>
            </a:p>
          </p:txBody>
        </p:sp>
      </p:grpSp>
      <p:pic>
        <p:nvPicPr>
          <p:cNvPr id="24579" name="图片 7"/>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0" y="5613400"/>
            <a:ext cx="12192000" cy="127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圆角矩形 3">
            <a:extLst>
              <a:ext uri="{FF2B5EF4-FFF2-40B4-BE49-F238E27FC236}"/>
            </a:extLst>
          </p:cNvPr>
          <p:cNvSpPr/>
          <p:nvPr/>
        </p:nvSpPr>
        <p:spPr bwMode="auto">
          <a:xfrm>
            <a:off x="1866900" y="2568575"/>
            <a:ext cx="9388475" cy="2498725"/>
          </a:xfrm>
          <a:prstGeom prst="roundRect">
            <a:avLst/>
          </a:prstGeom>
          <a:noFill/>
          <a:ln w="9525" cap="flat" cmpd="sng" algn="ctr">
            <a:solidFill>
              <a:srgbClr val="C00000"/>
            </a:solidFill>
            <a:prstDash val="solid"/>
            <a:round/>
            <a:headEnd type="none" w="med" len="med"/>
            <a:tailEnd type="none" w="med" len="med"/>
          </a:ln>
          <a:effectLst/>
        </p:spPr>
        <p:txBody>
          <a:bodyPr/>
          <a:lstStyle/>
          <a:p>
            <a:pPr eaLnBrk="1" hangingPunct="1">
              <a:buFont typeface="Arial" panose="020B0604020202020204" pitchFamily="34" charset="0"/>
              <a:buNone/>
              <a:defRPr/>
            </a:pPr>
            <a:endParaRPr lang="zh-CN" altLang="en-US" kern="0" dirty="0">
              <a:solidFill>
                <a:prstClr val="black"/>
              </a:solidFill>
              <a:latin typeface="Arial" panose="020B0604020202020204" pitchFamily="34" charset="0"/>
              <a:ea typeface="微软雅黑" panose="020B0503020204020204" pitchFamily="34" charset="-122"/>
            </a:endParaRPr>
          </a:p>
        </p:txBody>
      </p:sp>
      <p:sp>
        <p:nvSpPr>
          <p:cNvPr id="10" name="矩形 9"/>
          <p:cNvSpPr>
            <a:spLocks noChangeArrowheads="1"/>
          </p:cNvSpPr>
          <p:nvPr/>
        </p:nvSpPr>
        <p:spPr bwMode="auto">
          <a:xfrm>
            <a:off x="3257550" y="3190875"/>
            <a:ext cx="7997825"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zh-CN" altLang="en-US">
                <a:solidFill>
                  <a:srgbClr val="000000"/>
                </a:solidFill>
                <a:latin typeface="微软雅黑" panose="020B0503020204020204" pitchFamily="34" charset="-122"/>
                <a:ea typeface="微软雅黑" panose="020B0503020204020204" pitchFamily="34" charset="-122"/>
              </a:rPr>
              <a:t>维护宪法尊严和权威，是维护国家法制统一、尊严、权威的前提，也是维护最广大人民根本利益、确保国家长治久安的重要保障</a:t>
            </a:r>
            <a:endParaRPr lang="zh-CN" altLang="en-US"/>
          </a:p>
        </p:txBody>
      </p:sp>
      <p:sp>
        <p:nvSpPr>
          <p:cNvPr id="11" name="Oval 5">
            <a:extLst>
              <a:ext uri="{FF2B5EF4-FFF2-40B4-BE49-F238E27FC236}"/>
            </a:extLst>
          </p:cNvPr>
          <p:cNvSpPr>
            <a:spLocks noChangeArrowheads="1"/>
          </p:cNvSpPr>
          <p:nvPr/>
        </p:nvSpPr>
        <p:spPr bwMode="auto">
          <a:xfrm>
            <a:off x="641350" y="2535238"/>
            <a:ext cx="2535238" cy="2532062"/>
          </a:xfrm>
          <a:prstGeom prst="ellipse">
            <a:avLst/>
          </a:prstGeom>
          <a:gradFill flip="none" rotWithShape="1">
            <a:gsLst>
              <a:gs pos="0">
                <a:srgbClr val="C00000"/>
              </a:gs>
              <a:gs pos="54000">
                <a:srgbClr val="FF0000"/>
              </a:gs>
              <a:gs pos="100000">
                <a:srgbClr val="C00000"/>
              </a:gs>
            </a:gsLst>
            <a:lin ang="5400000" scaled="1"/>
            <a:tileRect/>
          </a:gradFill>
          <a:ln w="9525">
            <a:noFill/>
            <a:round/>
          </a:ln>
          <a:effectLst/>
        </p:spPr>
        <p:txBody>
          <a:bodyPr/>
          <a:lstStyle/>
          <a:p>
            <a:pPr eaLnBrk="1" fontAlgn="auto" hangingPunct="1">
              <a:spcBef>
                <a:spcPts val="0"/>
              </a:spcBef>
              <a:spcAft>
                <a:spcPts val="0"/>
              </a:spcAft>
              <a:defRPr/>
            </a:pPr>
            <a:endParaRPr lang="zh-CN" altLang="en-US" kern="0" dirty="0">
              <a:solidFill>
                <a:srgbClr val="FFFFFF"/>
              </a:solidFill>
              <a:latin typeface="Calibri" panose="020F0502020204030204"/>
              <a:ea typeface="微软雅黑" panose="020B0503020204020204" pitchFamily="34" charset="-122"/>
              <a:cs typeface="+mn-ea"/>
            </a:endParaRPr>
          </a:p>
        </p:txBody>
      </p:sp>
      <p:sp>
        <p:nvSpPr>
          <p:cNvPr id="12" name="文本框 11"/>
          <p:cNvSpPr txBox="1">
            <a:spLocks noChangeArrowheads="1"/>
          </p:cNvSpPr>
          <p:nvPr/>
        </p:nvSpPr>
        <p:spPr bwMode="auto">
          <a:xfrm>
            <a:off x="792163" y="3140075"/>
            <a:ext cx="2236787" cy="1076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r>
              <a:rPr lang="zh-CN" altLang="en-US" sz="3200" b="1">
                <a:solidFill>
                  <a:schemeClr val="bg1"/>
                </a:solidFill>
                <a:latin typeface="微软雅黑" panose="020B0503020204020204" pitchFamily="34" charset="-122"/>
                <a:ea typeface="微软雅黑" panose="020B0503020204020204" pitchFamily="34" charset="-122"/>
              </a:rPr>
              <a:t>维护宪法</a:t>
            </a:r>
            <a:endParaRPr lang="en-US" altLang="zh-CN" sz="3200" b="1">
              <a:solidFill>
                <a:schemeClr val="bg1"/>
              </a:solidFill>
              <a:latin typeface="微软雅黑" panose="020B0503020204020204" pitchFamily="34" charset="-122"/>
              <a:ea typeface="微软雅黑" panose="020B0503020204020204" pitchFamily="34" charset="-122"/>
            </a:endParaRPr>
          </a:p>
          <a:p>
            <a:pPr algn="ctr" eaLnBrk="1" hangingPunct="1"/>
            <a:r>
              <a:rPr lang="zh-CN" altLang="en-US" sz="3200" b="1">
                <a:solidFill>
                  <a:schemeClr val="bg1"/>
                </a:solidFill>
                <a:latin typeface="微软雅黑" panose="020B0503020204020204" pitchFamily="34" charset="-122"/>
                <a:ea typeface="微软雅黑" panose="020B0503020204020204" pitchFamily="34" charset="-122"/>
              </a:rPr>
              <a:t>尊严和权威</a:t>
            </a:r>
            <a:endParaRPr lang="zh-CN" altLang="en-US" sz="2800" b="1">
              <a:solidFill>
                <a:schemeClr val="bg1"/>
              </a:solidFill>
              <a:latin typeface="微软雅黑" panose="020B0503020204020204" pitchFamily="34" charset="-122"/>
              <a:ea typeface="微软雅黑" panose="020B0503020204020204" pitchFamily="34" charset="-122"/>
            </a:endParaRPr>
          </a:p>
        </p:txBody>
      </p:sp>
      <p:sp>
        <p:nvSpPr>
          <p:cNvPr id="13" name="文本框 12"/>
          <p:cNvSpPr txBox="1">
            <a:spLocks noChangeArrowheads="1"/>
          </p:cNvSpPr>
          <p:nvPr/>
        </p:nvSpPr>
        <p:spPr bwMode="auto">
          <a:xfrm>
            <a:off x="3187700" y="4302125"/>
            <a:ext cx="1465263"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just" eaLnBrk="1" hangingPunct="1"/>
            <a:r>
              <a:rPr lang="zh-CN" altLang="en-US" sz="2400">
                <a:solidFill>
                  <a:srgbClr val="C00000"/>
                </a:solidFill>
                <a:latin typeface="微软雅黑" panose="020B0503020204020204" pitchFamily="34" charset="-122"/>
                <a:ea typeface="微软雅黑" panose="020B0503020204020204" pitchFamily="34" charset="-122"/>
              </a:rPr>
              <a:t>关键词：</a:t>
            </a:r>
          </a:p>
        </p:txBody>
      </p:sp>
      <p:sp>
        <p:nvSpPr>
          <p:cNvPr id="16" name="文本框 15">
            <a:extLst>
              <a:ext uri="{FF2B5EF4-FFF2-40B4-BE49-F238E27FC236}"/>
            </a:extLst>
          </p:cNvPr>
          <p:cNvSpPr txBox="1"/>
          <p:nvPr/>
        </p:nvSpPr>
        <p:spPr>
          <a:xfrm>
            <a:off x="4662488" y="4308475"/>
            <a:ext cx="2325687" cy="449263"/>
          </a:xfrm>
          <a:prstGeom prst="roundRect">
            <a:avLst>
              <a:gd name="adj" fmla="val 50000"/>
            </a:avLst>
          </a:prstGeom>
          <a:gradFill>
            <a:gsLst>
              <a:gs pos="0">
                <a:srgbClr val="C00000"/>
              </a:gs>
              <a:gs pos="54000">
                <a:srgbClr val="FF0000"/>
              </a:gs>
              <a:gs pos="100000">
                <a:srgbClr val="C00000"/>
              </a:gs>
            </a:gsLst>
            <a:lin ang="5400000" scaled="1"/>
          </a:gradFill>
        </p:spPr>
        <p:txBody>
          <a:bodyPr anchor="ctr"/>
          <a:lstStyle>
            <a:defPPr>
              <a:defRPr lang="zh-CN"/>
            </a:defPPr>
            <a:lvl1pPr algn="just">
              <a:defRPr sz="2400" b="1">
                <a:solidFill>
                  <a:schemeClr val="bg2"/>
                </a:solidFill>
                <a:latin typeface="+mj-ea"/>
                <a:ea typeface="+mj-ea"/>
              </a:defRPr>
            </a:lvl1pPr>
          </a:lstStyle>
          <a:p>
            <a:pPr algn="ctr" eaLnBrk="1" fontAlgn="auto" hangingPunct="1">
              <a:spcBef>
                <a:spcPts val="0"/>
              </a:spcBef>
              <a:spcAft>
                <a:spcPts val="0"/>
              </a:spcAft>
              <a:defRPr/>
            </a:pPr>
            <a:r>
              <a:rPr lang="zh-CN" altLang="en-US" dirty="0">
                <a:solidFill>
                  <a:schemeClr val="bg1"/>
                </a:solidFill>
                <a:latin typeface="微软雅黑" panose="020B0503020204020204" pitchFamily="34" charset="-122"/>
                <a:ea typeface="微软雅黑" panose="020B0503020204020204" pitchFamily="34" charset="-122"/>
              </a:rPr>
              <a:t>维护</a:t>
            </a:r>
            <a:r>
              <a:rPr lang="zh-CN" altLang="en-US" dirty="0" smtClean="0">
                <a:solidFill>
                  <a:schemeClr val="bg1"/>
                </a:solidFill>
                <a:latin typeface="微软雅黑" panose="020B0503020204020204" pitchFamily="34" charset="-122"/>
                <a:ea typeface="微软雅黑" panose="020B0503020204020204" pitchFamily="34" charset="-122"/>
              </a:rPr>
              <a:t>法制</a:t>
            </a:r>
            <a:r>
              <a:rPr lang="zh-CN" altLang="en-US" dirty="0">
                <a:solidFill>
                  <a:schemeClr val="bg1"/>
                </a:solidFill>
                <a:latin typeface="微软雅黑" panose="020B0503020204020204" pitchFamily="34" charset="-122"/>
                <a:ea typeface="微软雅黑" panose="020B0503020204020204" pitchFamily="34" charset="-122"/>
              </a:rPr>
              <a:t>统一</a:t>
            </a:r>
            <a:endParaRPr lang="zh-CN" altLang="en-US" kern="0" dirty="0">
              <a:solidFill>
                <a:schemeClr val="bg1"/>
              </a:solidFill>
              <a:latin typeface="微软雅黑" panose="020B0503020204020204" pitchFamily="34" charset="-122"/>
              <a:ea typeface="微软雅黑" panose="020B0503020204020204" pitchFamily="34" charset="-122"/>
            </a:endParaRPr>
          </a:p>
        </p:txBody>
      </p:sp>
      <p:sp>
        <p:nvSpPr>
          <p:cNvPr id="17" name="文本框 16">
            <a:extLst>
              <a:ext uri="{FF2B5EF4-FFF2-40B4-BE49-F238E27FC236}"/>
            </a:extLst>
          </p:cNvPr>
          <p:cNvSpPr txBox="1"/>
          <p:nvPr/>
        </p:nvSpPr>
        <p:spPr>
          <a:xfrm>
            <a:off x="7069138" y="4308475"/>
            <a:ext cx="1968500" cy="449263"/>
          </a:xfrm>
          <a:prstGeom prst="roundRect">
            <a:avLst>
              <a:gd name="adj" fmla="val 50000"/>
            </a:avLst>
          </a:prstGeom>
          <a:gradFill>
            <a:gsLst>
              <a:gs pos="0">
                <a:srgbClr val="C00000"/>
              </a:gs>
              <a:gs pos="54000">
                <a:srgbClr val="FF0000"/>
              </a:gs>
              <a:gs pos="100000">
                <a:srgbClr val="C00000"/>
              </a:gs>
            </a:gsLst>
            <a:lin ang="5400000" scaled="1"/>
          </a:gradFill>
        </p:spPr>
        <p:txBody>
          <a:bodyPr anchor="ctr"/>
          <a:lstStyle>
            <a:defPPr>
              <a:defRPr lang="zh-CN"/>
            </a:defPPr>
            <a:lvl1pPr algn="ctr">
              <a:defRPr sz="2400" b="1">
                <a:solidFill>
                  <a:schemeClr val="bg1"/>
                </a:solidFill>
                <a:latin typeface="微软雅黑" panose="020B0503020204020204" pitchFamily="34" charset="-122"/>
                <a:ea typeface="微软雅黑" panose="020B0503020204020204" pitchFamily="34" charset="-122"/>
              </a:defRPr>
            </a:lvl1pPr>
          </a:lstStyle>
          <a:p>
            <a:pPr eaLnBrk="1" fontAlgn="auto" hangingPunct="1">
              <a:spcBef>
                <a:spcPts val="0"/>
              </a:spcBef>
              <a:spcAft>
                <a:spcPts val="0"/>
              </a:spcAft>
              <a:defRPr/>
            </a:pPr>
            <a:r>
              <a:rPr lang="zh-CN" altLang="en-US" dirty="0" smtClean="0"/>
              <a:t>维护尊严</a:t>
            </a:r>
            <a:endParaRPr lang="zh-CN" altLang="en-US" kern="0" dirty="0"/>
          </a:p>
        </p:txBody>
      </p:sp>
      <p:sp>
        <p:nvSpPr>
          <p:cNvPr id="18" name="文本框 17">
            <a:extLst>
              <a:ext uri="{FF2B5EF4-FFF2-40B4-BE49-F238E27FC236}"/>
            </a:extLst>
          </p:cNvPr>
          <p:cNvSpPr txBox="1"/>
          <p:nvPr/>
        </p:nvSpPr>
        <p:spPr>
          <a:xfrm>
            <a:off x="9107488" y="4308475"/>
            <a:ext cx="1968500" cy="449263"/>
          </a:xfrm>
          <a:prstGeom prst="roundRect">
            <a:avLst>
              <a:gd name="adj" fmla="val 50000"/>
            </a:avLst>
          </a:prstGeom>
          <a:gradFill>
            <a:gsLst>
              <a:gs pos="0">
                <a:srgbClr val="C00000"/>
              </a:gs>
              <a:gs pos="54000">
                <a:srgbClr val="FF0000"/>
              </a:gs>
              <a:gs pos="100000">
                <a:srgbClr val="C00000"/>
              </a:gs>
            </a:gsLst>
            <a:lin ang="5400000" scaled="1"/>
          </a:gradFill>
        </p:spPr>
        <p:txBody>
          <a:bodyPr anchor="ctr"/>
          <a:lstStyle>
            <a:defPPr>
              <a:defRPr lang="zh-CN"/>
            </a:defPPr>
            <a:lvl1pPr algn="ctr">
              <a:defRPr sz="2400" b="1">
                <a:solidFill>
                  <a:schemeClr val="bg1"/>
                </a:solidFill>
                <a:latin typeface="微软雅黑" panose="020B0503020204020204" pitchFamily="34" charset="-122"/>
                <a:ea typeface="微软雅黑" panose="020B0503020204020204" pitchFamily="34" charset="-122"/>
              </a:defRPr>
            </a:lvl1pPr>
          </a:lstStyle>
          <a:p>
            <a:pPr eaLnBrk="1" fontAlgn="auto" hangingPunct="1">
              <a:spcBef>
                <a:spcPts val="0"/>
              </a:spcBef>
              <a:spcAft>
                <a:spcPts val="0"/>
              </a:spcAft>
              <a:defRPr/>
            </a:pPr>
            <a:r>
              <a:rPr lang="zh-CN" altLang="en-US" dirty="0" smtClean="0"/>
              <a:t>维护权威</a:t>
            </a:r>
            <a:endParaRPr lang="zh-CN" altLang="en-US" kern="0" dirty="0"/>
          </a:p>
        </p:txBody>
      </p:sp>
    </p:spTree>
    <p:extLst>
      <p:ext uri="{BB962C8B-B14F-4D97-AF65-F5344CB8AC3E}">
        <p14:creationId xmlns:p14="http://schemas.microsoft.com/office/powerpoint/2010/main" val="3454468031"/>
      </p:ext>
    </p:extLst>
  </p:cSld>
  <p:clrMapOvr>
    <a:masterClrMapping/>
  </p:clrMapOvr>
  <p:transition spd="slow" advTm="6500"/>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0-#ppt_w/2"/>
                                          </p:val>
                                        </p:tav>
                                        <p:tav tm="100000">
                                          <p:val>
                                            <p:strVal val="#ppt_x"/>
                                          </p:val>
                                        </p:tav>
                                      </p:tavLst>
                                    </p:anim>
                                    <p:anim calcmode="lin" valueType="num">
                                      <p:cBhvr additive="base">
                                        <p:cTn id="8" dur="500" fill="hold"/>
                                        <p:tgtEl>
                                          <p:spTgt spid="12"/>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0-#ppt_w/2"/>
                                          </p:val>
                                        </p:tav>
                                        <p:tav tm="100000">
                                          <p:val>
                                            <p:strVal val="#ppt_x"/>
                                          </p:val>
                                        </p:tav>
                                      </p:tavLst>
                                    </p:anim>
                                    <p:anim calcmode="lin" valueType="num">
                                      <p:cBhvr additive="base">
                                        <p:cTn id="12" dur="500" fill="hold"/>
                                        <p:tgtEl>
                                          <p:spTgt spid="11"/>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anim calcmode="lin" valueType="num">
                                      <p:cBhvr additive="base">
                                        <p:cTn id="15" dur="500" fill="hold"/>
                                        <p:tgtEl>
                                          <p:spTgt spid="9"/>
                                        </p:tgtEl>
                                        <p:attrNameLst>
                                          <p:attrName>ppt_x</p:attrName>
                                        </p:attrNameLst>
                                      </p:cBhvr>
                                      <p:tavLst>
                                        <p:tav tm="0">
                                          <p:val>
                                            <p:strVal val="1+#ppt_w/2"/>
                                          </p:val>
                                        </p:tav>
                                        <p:tav tm="100000">
                                          <p:val>
                                            <p:strVal val="#ppt_x"/>
                                          </p:val>
                                        </p:tav>
                                      </p:tavLst>
                                    </p:anim>
                                    <p:anim calcmode="lin" valueType="num">
                                      <p:cBhvr additive="base">
                                        <p:cTn id="16" dur="500" fill="hold"/>
                                        <p:tgtEl>
                                          <p:spTgt spid="9"/>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additive="base">
                                        <p:cTn id="19" dur="500" fill="hold"/>
                                        <p:tgtEl>
                                          <p:spTgt spid="10"/>
                                        </p:tgtEl>
                                        <p:attrNameLst>
                                          <p:attrName>ppt_x</p:attrName>
                                        </p:attrNameLst>
                                      </p:cBhvr>
                                      <p:tavLst>
                                        <p:tav tm="0">
                                          <p:val>
                                            <p:strVal val="1+#ppt_w/2"/>
                                          </p:val>
                                        </p:tav>
                                        <p:tav tm="100000">
                                          <p:val>
                                            <p:strVal val="#ppt_x"/>
                                          </p:val>
                                        </p:tav>
                                      </p:tavLst>
                                    </p:anim>
                                    <p:anim calcmode="lin" valueType="num">
                                      <p:cBhvr additive="base">
                                        <p:cTn id="20" dur="500" fill="hold"/>
                                        <p:tgtEl>
                                          <p:spTgt spid="10"/>
                                        </p:tgtEl>
                                        <p:attrNameLst>
                                          <p:attrName>ppt_y</p:attrName>
                                        </p:attrNameLst>
                                      </p:cBhvr>
                                      <p:tavLst>
                                        <p:tav tm="0">
                                          <p:val>
                                            <p:strVal val="#ppt_y"/>
                                          </p:val>
                                        </p:tav>
                                        <p:tav tm="100000">
                                          <p:val>
                                            <p:strVal val="#ppt_y"/>
                                          </p:val>
                                        </p:tav>
                                      </p:tavLst>
                                    </p:anim>
                                  </p:childTnLst>
                                </p:cTn>
                              </p:par>
                            </p:childTnLst>
                          </p:cTn>
                        </p:par>
                        <p:par>
                          <p:cTn id="21" fill="hold" nodeType="afterGroup">
                            <p:stCondLst>
                              <p:cond delay="500"/>
                            </p:stCondLst>
                            <p:childTnLst>
                              <p:par>
                                <p:cTn id="22" presetID="31" presetClass="entr" presetSubtype="0" fill="hold" grpId="0" nodeType="afterEffect">
                                  <p:stCondLst>
                                    <p:cond delay="0"/>
                                  </p:stCondLst>
                                  <p:iterate type="lt">
                                    <p:tmPct val="5000"/>
                                  </p:iterate>
                                  <p:childTnLst>
                                    <p:set>
                                      <p:cBhvr>
                                        <p:cTn id="23" dur="1" fill="hold">
                                          <p:stCondLst>
                                            <p:cond delay="0"/>
                                          </p:stCondLst>
                                        </p:cTn>
                                        <p:tgtEl>
                                          <p:spTgt spid="13"/>
                                        </p:tgtEl>
                                        <p:attrNameLst>
                                          <p:attrName>style.visibility</p:attrName>
                                        </p:attrNameLst>
                                      </p:cBhvr>
                                      <p:to>
                                        <p:strVal val="visible"/>
                                      </p:to>
                                    </p:set>
                                    <p:anim calcmode="lin" valueType="num">
                                      <p:cBhvr>
                                        <p:cTn id="24" dur="1000" fill="hold"/>
                                        <p:tgtEl>
                                          <p:spTgt spid="13"/>
                                        </p:tgtEl>
                                        <p:attrNameLst>
                                          <p:attrName>ppt_w</p:attrName>
                                        </p:attrNameLst>
                                      </p:cBhvr>
                                      <p:tavLst>
                                        <p:tav tm="0">
                                          <p:val>
                                            <p:fltVal val="0"/>
                                          </p:val>
                                        </p:tav>
                                        <p:tav tm="100000">
                                          <p:val>
                                            <p:strVal val="#ppt_w"/>
                                          </p:val>
                                        </p:tav>
                                      </p:tavLst>
                                    </p:anim>
                                    <p:anim calcmode="lin" valueType="num">
                                      <p:cBhvr>
                                        <p:cTn id="25" dur="1000" fill="hold"/>
                                        <p:tgtEl>
                                          <p:spTgt spid="13"/>
                                        </p:tgtEl>
                                        <p:attrNameLst>
                                          <p:attrName>ppt_h</p:attrName>
                                        </p:attrNameLst>
                                      </p:cBhvr>
                                      <p:tavLst>
                                        <p:tav tm="0">
                                          <p:val>
                                            <p:fltVal val="0"/>
                                          </p:val>
                                        </p:tav>
                                        <p:tav tm="100000">
                                          <p:val>
                                            <p:strVal val="#ppt_h"/>
                                          </p:val>
                                        </p:tav>
                                      </p:tavLst>
                                    </p:anim>
                                    <p:anim calcmode="lin" valueType="num">
                                      <p:cBhvr>
                                        <p:cTn id="26" dur="1000" fill="hold"/>
                                        <p:tgtEl>
                                          <p:spTgt spid="13"/>
                                        </p:tgtEl>
                                        <p:attrNameLst>
                                          <p:attrName>style.rotation</p:attrName>
                                        </p:attrNameLst>
                                      </p:cBhvr>
                                      <p:tavLst>
                                        <p:tav tm="0">
                                          <p:val>
                                            <p:fltVal val="90"/>
                                          </p:val>
                                        </p:tav>
                                        <p:tav tm="100000">
                                          <p:val>
                                            <p:fltVal val="0"/>
                                          </p:val>
                                        </p:tav>
                                      </p:tavLst>
                                    </p:anim>
                                    <p:animEffect transition="in" filter="fade">
                                      <p:cBhvr>
                                        <p:cTn id="27" dur="1000"/>
                                        <p:tgtEl>
                                          <p:spTgt spid="13"/>
                                        </p:tgtEl>
                                      </p:cBhvr>
                                    </p:animEffect>
                                  </p:childTnLst>
                                </p:cTn>
                              </p:par>
                            </p:childTnLst>
                          </p:cTn>
                        </p:par>
                        <p:par>
                          <p:cTn id="28" fill="hold" nodeType="afterGroup">
                            <p:stCondLst>
                              <p:cond delay="1650"/>
                            </p:stCondLst>
                            <p:childTnLst>
                              <p:par>
                                <p:cTn id="29" presetID="2" presetClass="entr" presetSubtype="2" fill="hold" grpId="0" nodeType="afterEffect">
                                  <p:stCondLst>
                                    <p:cond delay="0"/>
                                  </p:stCondLst>
                                  <p:childTnLst>
                                    <p:set>
                                      <p:cBhvr>
                                        <p:cTn id="30" dur="1" fill="hold">
                                          <p:stCondLst>
                                            <p:cond delay="0"/>
                                          </p:stCondLst>
                                        </p:cTn>
                                        <p:tgtEl>
                                          <p:spTgt spid="16"/>
                                        </p:tgtEl>
                                        <p:attrNameLst>
                                          <p:attrName>style.visibility</p:attrName>
                                        </p:attrNameLst>
                                      </p:cBhvr>
                                      <p:to>
                                        <p:strVal val="visible"/>
                                      </p:to>
                                    </p:set>
                                    <p:anim calcmode="lin" valueType="num">
                                      <p:cBhvr additive="base">
                                        <p:cTn id="31" dur="1500" fill="hold"/>
                                        <p:tgtEl>
                                          <p:spTgt spid="16"/>
                                        </p:tgtEl>
                                        <p:attrNameLst>
                                          <p:attrName>ppt_x</p:attrName>
                                        </p:attrNameLst>
                                      </p:cBhvr>
                                      <p:tavLst>
                                        <p:tav tm="0">
                                          <p:val>
                                            <p:strVal val="1+#ppt_w/2"/>
                                          </p:val>
                                        </p:tav>
                                        <p:tav tm="100000">
                                          <p:val>
                                            <p:strVal val="#ppt_x"/>
                                          </p:val>
                                        </p:tav>
                                      </p:tavLst>
                                    </p:anim>
                                    <p:anim calcmode="lin" valueType="num">
                                      <p:cBhvr additive="base">
                                        <p:cTn id="32" dur="1500" fill="hold"/>
                                        <p:tgtEl>
                                          <p:spTgt spid="16"/>
                                        </p:tgtEl>
                                        <p:attrNameLst>
                                          <p:attrName>ppt_y</p:attrName>
                                        </p:attrNameLst>
                                      </p:cBhvr>
                                      <p:tavLst>
                                        <p:tav tm="0">
                                          <p:val>
                                            <p:strVal val="#ppt_y"/>
                                          </p:val>
                                        </p:tav>
                                        <p:tav tm="100000">
                                          <p:val>
                                            <p:strVal val="#ppt_y"/>
                                          </p:val>
                                        </p:tav>
                                      </p:tavLst>
                                    </p:anim>
                                  </p:childTnLst>
                                </p:cTn>
                              </p:par>
                              <p:par>
                                <p:cTn id="33" presetID="2" presetClass="entr" presetSubtype="2" fill="hold" grpId="0" nodeType="withEffect">
                                  <p:stCondLst>
                                    <p:cond delay="200"/>
                                  </p:stCondLst>
                                  <p:childTnLst>
                                    <p:set>
                                      <p:cBhvr>
                                        <p:cTn id="34" dur="1" fill="hold">
                                          <p:stCondLst>
                                            <p:cond delay="0"/>
                                          </p:stCondLst>
                                        </p:cTn>
                                        <p:tgtEl>
                                          <p:spTgt spid="17"/>
                                        </p:tgtEl>
                                        <p:attrNameLst>
                                          <p:attrName>style.visibility</p:attrName>
                                        </p:attrNameLst>
                                      </p:cBhvr>
                                      <p:to>
                                        <p:strVal val="visible"/>
                                      </p:to>
                                    </p:set>
                                    <p:anim calcmode="lin" valueType="num">
                                      <p:cBhvr additive="base">
                                        <p:cTn id="35" dur="1500" fill="hold"/>
                                        <p:tgtEl>
                                          <p:spTgt spid="17"/>
                                        </p:tgtEl>
                                        <p:attrNameLst>
                                          <p:attrName>ppt_x</p:attrName>
                                        </p:attrNameLst>
                                      </p:cBhvr>
                                      <p:tavLst>
                                        <p:tav tm="0">
                                          <p:val>
                                            <p:strVal val="1+#ppt_w/2"/>
                                          </p:val>
                                        </p:tav>
                                        <p:tav tm="100000">
                                          <p:val>
                                            <p:strVal val="#ppt_x"/>
                                          </p:val>
                                        </p:tav>
                                      </p:tavLst>
                                    </p:anim>
                                    <p:anim calcmode="lin" valueType="num">
                                      <p:cBhvr additive="base">
                                        <p:cTn id="36" dur="1500" fill="hold"/>
                                        <p:tgtEl>
                                          <p:spTgt spid="17"/>
                                        </p:tgtEl>
                                        <p:attrNameLst>
                                          <p:attrName>ppt_y</p:attrName>
                                        </p:attrNameLst>
                                      </p:cBhvr>
                                      <p:tavLst>
                                        <p:tav tm="0">
                                          <p:val>
                                            <p:strVal val="#ppt_y"/>
                                          </p:val>
                                        </p:tav>
                                        <p:tav tm="100000">
                                          <p:val>
                                            <p:strVal val="#ppt_y"/>
                                          </p:val>
                                        </p:tav>
                                      </p:tavLst>
                                    </p:anim>
                                  </p:childTnLst>
                                </p:cTn>
                              </p:par>
                              <p:par>
                                <p:cTn id="37" presetID="2" presetClass="entr" presetSubtype="2" fill="hold" grpId="0" nodeType="withEffect">
                                  <p:stCondLst>
                                    <p:cond delay="400"/>
                                  </p:stCondLst>
                                  <p:childTnLst>
                                    <p:set>
                                      <p:cBhvr>
                                        <p:cTn id="38" dur="1" fill="hold">
                                          <p:stCondLst>
                                            <p:cond delay="0"/>
                                          </p:stCondLst>
                                        </p:cTn>
                                        <p:tgtEl>
                                          <p:spTgt spid="18"/>
                                        </p:tgtEl>
                                        <p:attrNameLst>
                                          <p:attrName>style.visibility</p:attrName>
                                        </p:attrNameLst>
                                      </p:cBhvr>
                                      <p:to>
                                        <p:strVal val="visible"/>
                                      </p:to>
                                    </p:set>
                                    <p:anim calcmode="lin" valueType="num">
                                      <p:cBhvr additive="base">
                                        <p:cTn id="39" dur="1500" fill="hold"/>
                                        <p:tgtEl>
                                          <p:spTgt spid="18"/>
                                        </p:tgtEl>
                                        <p:attrNameLst>
                                          <p:attrName>ppt_x</p:attrName>
                                        </p:attrNameLst>
                                      </p:cBhvr>
                                      <p:tavLst>
                                        <p:tav tm="0">
                                          <p:val>
                                            <p:strVal val="1+#ppt_w/2"/>
                                          </p:val>
                                        </p:tav>
                                        <p:tav tm="100000">
                                          <p:val>
                                            <p:strVal val="#ppt_x"/>
                                          </p:val>
                                        </p:tav>
                                      </p:tavLst>
                                    </p:anim>
                                    <p:anim calcmode="lin" valueType="num">
                                      <p:cBhvr additive="base">
                                        <p:cTn id="40" dur="1500" fill="hold"/>
                                        <p:tgtEl>
                                          <p:spTgt spid="1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p:bldP spid="11" grpId="0" animBg="1"/>
      <p:bldP spid="12" grpId="0"/>
      <p:bldP spid="13" grpId="0"/>
      <p:bldP spid="16" grpId="0" animBg="1"/>
      <p:bldP spid="17" grpId="0" animBg="1"/>
      <p:bldP spid="18"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图片 5"/>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5588000"/>
            <a:ext cx="12192000" cy="127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627" name="矩形 1"/>
          <p:cNvSpPr>
            <a:spLocks noChangeArrowheads="1"/>
          </p:cNvSpPr>
          <p:nvPr/>
        </p:nvSpPr>
        <p:spPr bwMode="auto">
          <a:xfrm>
            <a:off x="7531100" y="2443163"/>
            <a:ext cx="4356100" cy="3324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lnSpc>
                <a:spcPct val="250000"/>
              </a:lnSpc>
            </a:pPr>
            <a:r>
              <a:rPr lang="zh-CN" altLang="en-US" sz="1400">
                <a:solidFill>
                  <a:srgbClr val="000000"/>
                </a:solidFill>
                <a:latin typeface="微软雅黑" panose="020B0503020204020204" pitchFamily="34" charset="-122"/>
                <a:ea typeface="微软雅黑" panose="020B0503020204020204" pitchFamily="34" charset="-122"/>
              </a:rPr>
              <a:t>我们党高度重视宪法在治国理政中的重要地位和作用</a:t>
            </a:r>
            <a:endParaRPr lang="en-US" altLang="zh-CN" sz="1400">
              <a:solidFill>
                <a:srgbClr val="000000"/>
              </a:solidFill>
              <a:latin typeface="微软雅黑" panose="020B0503020204020204" pitchFamily="34" charset="-122"/>
              <a:ea typeface="微软雅黑" panose="020B0503020204020204" pitchFamily="34" charset="-122"/>
            </a:endParaRPr>
          </a:p>
          <a:p>
            <a:pPr eaLnBrk="1" hangingPunct="1">
              <a:lnSpc>
                <a:spcPct val="250000"/>
              </a:lnSpc>
            </a:pPr>
            <a:r>
              <a:rPr lang="zh-CN" altLang="en-US" sz="1400">
                <a:solidFill>
                  <a:srgbClr val="000000"/>
                </a:solidFill>
                <a:latin typeface="微软雅黑" panose="020B0503020204020204" pitchFamily="34" charset="-122"/>
                <a:ea typeface="微软雅黑" panose="020B0503020204020204" pitchFamily="34" charset="-122"/>
              </a:rPr>
              <a:t>明确坚持依法治国首先要坚持依宪治国</a:t>
            </a:r>
            <a:endParaRPr lang="en-US" altLang="zh-CN" sz="1400">
              <a:solidFill>
                <a:srgbClr val="000000"/>
              </a:solidFill>
              <a:latin typeface="微软雅黑" panose="020B0503020204020204" pitchFamily="34" charset="-122"/>
              <a:ea typeface="微软雅黑" panose="020B0503020204020204" pitchFamily="34" charset="-122"/>
            </a:endParaRPr>
          </a:p>
          <a:p>
            <a:pPr eaLnBrk="1" hangingPunct="1">
              <a:lnSpc>
                <a:spcPct val="250000"/>
              </a:lnSpc>
            </a:pPr>
            <a:r>
              <a:rPr lang="zh-CN" altLang="en-US" sz="1400">
                <a:solidFill>
                  <a:srgbClr val="000000"/>
                </a:solidFill>
                <a:latin typeface="微软雅黑" panose="020B0503020204020204" pitchFamily="34" charset="-122"/>
                <a:ea typeface="微软雅黑" panose="020B0503020204020204" pitchFamily="34" charset="-122"/>
              </a:rPr>
              <a:t>坚持依法执政首先要坚持依宪执政</a:t>
            </a:r>
            <a:endParaRPr lang="en-US" altLang="zh-CN" sz="1400">
              <a:solidFill>
                <a:srgbClr val="000000"/>
              </a:solidFill>
              <a:latin typeface="微软雅黑" panose="020B0503020204020204" pitchFamily="34" charset="-122"/>
              <a:ea typeface="微软雅黑" panose="020B0503020204020204" pitchFamily="34" charset="-122"/>
            </a:endParaRPr>
          </a:p>
          <a:p>
            <a:pPr eaLnBrk="1" hangingPunct="1">
              <a:lnSpc>
                <a:spcPct val="250000"/>
              </a:lnSpc>
            </a:pPr>
            <a:r>
              <a:rPr lang="zh-CN" altLang="en-US" sz="1400">
                <a:solidFill>
                  <a:srgbClr val="000000"/>
                </a:solidFill>
                <a:latin typeface="微软雅黑" panose="020B0503020204020204" pitchFamily="34" charset="-122"/>
                <a:ea typeface="微软雅黑" panose="020B0503020204020204" pitchFamily="34" charset="-122"/>
              </a:rPr>
              <a:t>把实施宪法摆在全面依法治国的突出位置</a:t>
            </a:r>
            <a:endParaRPr lang="en-US" altLang="zh-CN" sz="1400">
              <a:solidFill>
                <a:srgbClr val="000000"/>
              </a:solidFill>
              <a:latin typeface="微软雅黑" panose="020B0503020204020204" pitchFamily="34" charset="-122"/>
              <a:ea typeface="微软雅黑" panose="020B0503020204020204" pitchFamily="34" charset="-122"/>
            </a:endParaRPr>
          </a:p>
          <a:p>
            <a:pPr eaLnBrk="1" hangingPunct="1">
              <a:lnSpc>
                <a:spcPct val="250000"/>
              </a:lnSpc>
            </a:pPr>
            <a:r>
              <a:rPr lang="zh-CN" altLang="en-US" sz="1400">
                <a:solidFill>
                  <a:srgbClr val="000000"/>
                </a:solidFill>
                <a:latin typeface="微软雅黑" panose="020B0503020204020204" pitchFamily="34" charset="-122"/>
                <a:ea typeface="微软雅黑" panose="020B0503020204020204" pitchFamily="34" charset="-122"/>
              </a:rPr>
              <a:t>采取一系列有力措施加强宪法实施和监督工作</a:t>
            </a:r>
            <a:endParaRPr lang="en-US" altLang="zh-CN" sz="1400">
              <a:solidFill>
                <a:srgbClr val="000000"/>
              </a:solidFill>
              <a:latin typeface="微软雅黑" panose="020B0503020204020204" pitchFamily="34" charset="-122"/>
              <a:ea typeface="微软雅黑" panose="020B0503020204020204" pitchFamily="34" charset="-122"/>
            </a:endParaRPr>
          </a:p>
          <a:p>
            <a:pPr eaLnBrk="1" hangingPunct="1">
              <a:lnSpc>
                <a:spcPct val="250000"/>
              </a:lnSpc>
            </a:pPr>
            <a:r>
              <a:rPr lang="zh-CN" altLang="en-US" sz="1400">
                <a:solidFill>
                  <a:srgbClr val="000000"/>
                </a:solidFill>
                <a:latin typeface="微软雅黑" panose="020B0503020204020204" pitchFamily="34" charset="-122"/>
                <a:ea typeface="微软雅黑" panose="020B0503020204020204" pitchFamily="34" charset="-122"/>
              </a:rPr>
              <a:t>为保证宪法实施提供了强有力的政治和制度保障</a:t>
            </a:r>
            <a:endParaRPr lang="zh-CN" altLang="en-US" sz="1400"/>
          </a:p>
        </p:txBody>
      </p:sp>
      <p:grpSp>
        <p:nvGrpSpPr>
          <p:cNvPr id="26628" name="组合 9"/>
          <p:cNvGrpSpPr>
            <a:grpSpLocks/>
          </p:cNvGrpSpPr>
          <p:nvPr/>
        </p:nvGrpSpPr>
        <p:grpSpPr bwMode="auto">
          <a:xfrm>
            <a:off x="1344613" y="265113"/>
            <a:ext cx="9502775" cy="933450"/>
            <a:chOff x="1293710" y="202270"/>
            <a:chExt cx="9502588" cy="933485"/>
          </a:xfrm>
        </p:grpSpPr>
        <p:grpSp>
          <p:nvGrpSpPr>
            <p:cNvPr id="26649" name="组合 10"/>
            <p:cNvGrpSpPr>
              <a:grpSpLocks/>
            </p:cNvGrpSpPr>
            <p:nvPr/>
          </p:nvGrpSpPr>
          <p:grpSpPr bwMode="auto">
            <a:xfrm>
              <a:off x="1293710" y="202270"/>
              <a:ext cx="9388288" cy="933485"/>
              <a:chOff x="1293710" y="202270"/>
              <a:chExt cx="9388288" cy="933485"/>
            </a:xfrm>
          </p:grpSpPr>
          <p:grpSp>
            <p:nvGrpSpPr>
              <p:cNvPr id="26651" name="圆角矩形 12"/>
              <p:cNvGrpSpPr>
                <a:grpSpLocks/>
              </p:cNvGrpSpPr>
              <p:nvPr/>
            </p:nvGrpSpPr>
            <p:grpSpPr bwMode="auto">
              <a:xfrm>
                <a:off x="1149916" y="58821"/>
                <a:ext cx="9832848" cy="1377696"/>
                <a:chOff x="1200912" y="121920"/>
                <a:chExt cx="9832848" cy="1377696"/>
              </a:xfrm>
            </p:grpSpPr>
            <p:pic>
              <p:nvPicPr>
                <p:cNvPr id="26653" name="圆角矩形 12"/>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00912" y="121920"/>
                  <a:ext cx="9832848" cy="13776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654" name="Text Box 28"/>
                <p:cNvSpPr txBox="1">
                  <a:spLocks noChangeArrowheads="1"/>
                </p:cNvSpPr>
                <p:nvPr/>
              </p:nvSpPr>
              <p:spPr bwMode="auto">
                <a:xfrm>
                  <a:off x="1390275" y="310938"/>
                  <a:ext cx="9297150" cy="8423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endParaRPr lang="zh-CN" altLang="en-US">
                    <a:solidFill>
                      <a:srgbClr val="FFFFFF"/>
                    </a:solidFill>
                  </a:endParaRPr>
                </a:p>
              </p:txBody>
            </p:sp>
          </p:grpSp>
          <p:pic>
            <p:nvPicPr>
              <p:cNvPr id="26652" name="图片 13"/>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1361920" y="262478"/>
                <a:ext cx="1026740" cy="8732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6650" name="文本框 11"/>
            <p:cNvSpPr txBox="1">
              <a:spLocks noChangeArrowheads="1"/>
            </p:cNvSpPr>
            <p:nvPr/>
          </p:nvSpPr>
          <p:spPr bwMode="auto">
            <a:xfrm>
              <a:off x="2327163" y="345173"/>
              <a:ext cx="8469135"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4000" b="1">
                  <a:solidFill>
                    <a:schemeClr val="bg1"/>
                  </a:solidFill>
                  <a:latin typeface="微软雅黑" panose="020B0503020204020204" pitchFamily="34" charset="-122"/>
                  <a:ea typeface="微软雅黑" panose="020B0503020204020204" pitchFamily="34" charset="-122"/>
                </a:rPr>
                <a:t>宪法在治国理政中的重要地位和作用</a:t>
              </a:r>
            </a:p>
          </p:txBody>
        </p:sp>
      </p:grpSp>
      <p:pic>
        <p:nvPicPr>
          <p:cNvPr id="15" name="图片 14"/>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400050" y="1474788"/>
            <a:ext cx="6108700" cy="5000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矩形 15"/>
          <p:cNvSpPr/>
          <p:nvPr/>
        </p:nvSpPr>
        <p:spPr>
          <a:xfrm>
            <a:off x="1744663" y="2820988"/>
            <a:ext cx="4441825" cy="1692275"/>
          </a:xfrm>
          <a:prstGeom prst="rect">
            <a:avLst/>
          </a:prstGeom>
        </p:spPr>
        <p:txBody>
          <a:bodyPr>
            <a:spAutoFit/>
          </a:bodyPr>
          <a:lstStyle/>
          <a:p>
            <a:pPr eaLnBrk="1" fontAlgn="auto" hangingPunct="1">
              <a:spcBef>
                <a:spcPts val="0"/>
              </a:spcBef>
              <a:spcAft>
                <a:spcPts val="0"/>
              </a:spcAft>
              <a:defRPr/>
            </a:pPr>
            <a:r>
              <a:rPr lang="zh-CN" altLang="en-US" sz="5200" b="1" dirty="0">
                <a:solidFill>
                  <a:srgbClr val="FFFF00"/>
                </a:solidFill>
                <a:effectLst>
                  <a:outerShdw blurRad="203200" dist="152400" dir="2700000" algn="tl" rotWithShape="0">
                    <a:prstClr val="black">
                      <a:alpha val="60000"/>
                    </a:prstClr>
                  </a:outerShdw>
                </a:effectLst>
                <a:latin typeface="微软雅黑" panose="020B0503020204020204" pitchFamily="34" charset="-122"/>
                <a:ea typeface="微软雅黑" panose="020B0503020204020204" pitchFamily="34" charset="-122"/>
              </a:rPr>
              <a:t>重要地位</a:t>
            </a:r>
            <a:endParaRPr lang="en-US" altLang="zh-CN" sz="5200" b="1" dirty="0">
              <a:solidFill>
                <a:srgbClr val="FFFF00"/>
              </a:solidFill>
              <a:effectLst>
                <a:outerShdw blurRad="203200" dist="152400" dir="2700000" algn="tl" rotWithShape="0">
                  <a:prstClr val="black">
                    <a:alpha val="60000"/>
                  </a:prstClr>
                </a:outerShdw>
              </a:effectLst>
              <a:latin typeface="微软雅黑" panose="020B0503020204020204" pitchFamily="34" charset="-122"/>
              <a:ea typeface="微软雅黑" panose="020B0503020204020204" pitchFamily="34" charset="-122"/>
            </a:endParaRPr>
          </a:p>
          <a:p>
            <a:pPr eaLnBrk="1" fontAlgn="auto" hangingPunct="1">
              <a:spcBef>
                <a:spcPts val="0"/>
              </a:spcBef>
              <a:spcAft>
                <a:spcPts val="0"/>
              </a:spcAft>
              <a:defRPr/>
            </a:pPr>
            <a:r>
              <a:rPr lang="zh-CN" altLang="en-US" sz="5200" b="1" dirty="0">
                <a:solidFill>
                  <a:srgbClr val="FFFF00"/>
                </a:solidFill>
                <a:effectLst>
                  <a:outerShdw blurRad="203200" dist="152400" dir="2700000" algn="tl" rotWithShape="0">
                    <a:prstClr val="black">
                      <a:alpha val="60000"/>
                    </a:prstClr>
                  </a:outerShdw>
                </a:effectLst>
                <a:latin typeface="微软雅黑" panose="020B0503020204020204" pitchFamily="34" charset="-122"/>
                <a:ea typeface="微软雅黑" panose="020B0503020204020204" pitchFamily="34" charset="-122"/>
              </a:rPr>
              <a:t>和作用</a:t>
            </a:r>
          </a:p>
        </p:txBody>
      </p:sp>
      <p:sp>
        <p:nvSpPr>
          <p:cNvPr id="17" name="圆角矩形 16"/>
          <p:cNvSpPr/>
          <p:nvPr/>
        </p:nvSpPr>
        <p:spPr>
          <a:xfrm>
            <a:off x="7061298" y="2700585"/>
            <a:ext cx="387349" cy="176757"/>
          </a:xfrm>
          <a:prstGeom prst="roundRect">
            <a:avLst/>
          </a:prstGeom>
          <a:gradFill flip="none" rotWithShape="1">
            <a:gsLst>
              <a:gs pos="0">
                <a:srgbClr val="C00000"/>
              </a:gs>
              <a:gs pos="62000">
                <a:srgbClr val="FF0000"/>
              </a:gs>
              <a:gs pos="100000">
                <a:srgbClr val="C00000"/>
              </a:gs>
            </a:gsLst>
            <a:lin ang="5400000" scaled="1"/>
            <a:tileRect/>
          </a:gradFill>
          <a:ln w="28575">
            <a:gradFill>
              <a:gsLst>
                <a:gs pos="50000">
                  <a:srgbClr val="FFFF00"/>
                </a:gs>
                <a:gs pos="0">
                  <a:srgbClr val="FFA000"/>
                </a:gs>
                <a:gs pos="100000">
                  <a:srgbClr val="FFA000"/>
                </a:gs>
              </a:gsLst>
              <a:lin ang="1800000" scaled="0"/>
            </a:gradFill>
          </a:ln>
          <a:effectLst>
            <a:outerShdw blurRad="203200" dist="101600" dir="2700000" algn="tl"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1200" dirty="0">
              <a:solidFill>
                <a:schemeClr val="bg1"/>
              </a:solidFill>
            </a:endParaRPr>
          </a:p>
        </p:txBody>
      </p:sp>
      <p:sp>
        <p:nvSpPr>
          <p:cNvPr id="18" name="圆角矩形 17"/>
          <p:cNvSpPr/>
          <p:nvPr/>
        </p:nvSpPr>
        <p:spPr>
          <a:xfrm>
            <a:off x="7083877" y="3239651"/>
            <a:ext cx="387349" cy="176757"/>
          </a:xfrm>
          <a:prstGeom prst="roundRect">
            <a:avLst/>
          </a:prstGeom>
          <a:gradFill flip="none" rotWithShape="1">
            <a:gsLst>
              <a:gs pos="0">
                <a:srgbClr val="C00000"/>
              </a:gs>
              <a:gs pos="62000">
                <a:srgbClr val="FF0000"/>
              </a:gs>
              <a:gs pos="100000">
                <a:srgbClr val="C00000"/>
              </a:gs>
            </a:gsLst>
            <a:lin ang="5400000" scaled="1"/>
            <a:tileRect/>
          </a:gradFill>
          <a:ln w="28575">
            <a:gradFill>
              <a:gsLst>
                <a:gs pos="50000">
                  <a:srgbClr val="FFFF00"/>
                </a:gs>
                <a:gs pos="0">
                  <a:srgbClr val="FFA000"/>
                </a:gs>
                <a:gs pos="100000">
                  <a:srgbClr val="FFA000"/>
                </a:gs>
              </a:gsLst>
              <a:lin ang="1800000" scaled="0"/>
            </a:gradFill>
          </a:ln>
          <a:effectLst>
            <a:outerShdw blurRad="203200" dist="101600" dir="2700000" algn="tl"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1200" dirty="0">
              <a:solidFill>
                <a:schemeClr val="bg1"/>
              </a:solidFill>
            </a:endParaRPr>
          </a:p>
        </p:txBody>
      </p:sp>
      <p:sp>
        <p:nvSpPr>
          <p:cNvPr id="19" name="圆角矩形 18"/>
          <p:cNvSpPr/>
          <p:nvPr/>
        </p:nvSpPr>
        <p:spPr>
          <a:xfrm>
            <a:off x="7102685" y="3782105"/>
            <a:ext cx="387349" cy="176757"/>
          </a:xfrm>
          <a:prstGeom prst="roundRect">
            <a:avLst/>
          </a:prstGeom>
          <a:gradFill flip="none" rotWithShape="1">
            <a:gsLst>
              <a:gs pos="0">
                <a:srgbClr val="C00000"/>
              </a:gs>
              <a:gs pos="62000">
                <a:srgbClr val="FF0000"/>
              </a:gs>
              <a:gs pos="100000">
                <a:srgbClr val="C00000"/>
              </a:gs>
            </a:gsLst>
            <a:lin ang="5400000" scaled="1"/>
            <a:tileRect/>
          </a:gradFill>
          <a:ln w="28575">
            <a:gradFill>
              <a:gsLst>
                <a:gs pos="50000">
                  <a:srgbClr val="FFFF00"/>
                </a:gs>
                <a:gs pos="0">
                  <a:srgbClr val="FFA000"/>
                </a:gs>
                <a:gs pos="100000">
                  <a:srgbClr val="FFA000"/>
                </a:gs>
              </a:gsLst>
              <a:lin ang="1800000" scaled="0"/>
            </a:gradFill>
          </a:ln>
          <a:effectLst>
            <a:outerShdw blurRad="203200" dist="101600" dir="2700000" algn="tl"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1200" dirty="0">
              <a:solidFill>
                <a:schemeClr val="bg1"/>
              </a:solidFill>
            </a:endParaRPr>
          </a:p>
        </p:txBody>
      </p:sp>
      <p:sp>
        <p:nvSpPr>
          <p:cNvPr id="20" name="圆角矩形 19"/>
          <p:cNvSpPr/>
          <p:nvPr/>
        </p:nvSpPr>
        <p:spPr>
          <a:xfrm>
            <a:off x="7096536" y="4302577"/>
            <a:ext cx="387349" cy="176757"/>
          </a:xfrm>
          <a:prstGeom prst="roundRect">
            <a:avLst/>
          </a:prstGeom>
          <a:gradFill flip="none" rotWithShape="1">
            <a:gsLst>
              <a:gs pos="0">
                <a:srgbClr val="C00000"/>
              </a:gs>
              <a:gs pos="62000">
                <a:srgbClr val="FF0000"/>
              </a:gs>
              <a:gs pos="100000">
                <a:srgbClr val="C00000"/>
              </a:gs>
            </a:gsLst>
            <a:lin ang="5400000" scaled="1"/>
            <a:tileRect/>
          </a:gradFill>
          <a:ln w="28575">
            <a:gradFill>
              <a:gsLst>
                <a:gs pos="50000">
                  <a:srgbClr val="FFFF00"/>
                </a:gs>
                <a:gs pos="0">
                  <a:srgbClr val="FFA000"/>
                </a:gs>
                <a:gs pos="100000">
                  <a:srgbClr val="FFA000"/>
                </a:gs>
              </a:gsLst>
              <a:lin ang="1800000" scaled="0"/>
            </a:gradFill>
          </a:ln>
          <a:effectLst>
            <a:outerShdw blurRad="203200" dist="101600" dir="2700000" algn="tl"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1200" dirty="0">
              <a:solidFill>
                <a:schemeClr val="bg1"/>
              </a:solidFill>
            </a:endParaRPr>
          </a:p>
        </p:txBody>
      </p:sp>
      <p:sp>
        <p:nvSpPr>
          <p:cNvPr id="21" name="圆角矩形 20"/>
          <p:cNvSpPr/>
          <p:nvPr/>
        </p:nvSpPr>
        <p:spPr>
          <a:xfrm>
            <a:off x="7096536" y="4822453"/>
            <a:ext cx="387349" cy="176757"/>
          </a:xfrm>
          <a:prstGeom prst="roundRect">
            <a:avLst/>
          </a:prstGeom>
          <a:gradFill flip="none" rotWithShape="1">
            <a:gsLst>
              <a:gs pos="0">
                <a:srgbClr val="C00000"/>
              </a:gs>
              <a:gs pos="62000">
                <a:srgbClr val="FF0000"/>
              </a:gs>
              <a:gs pos="100000">
                <a:srgbClr val="C00000"/>
              </a:gs>
            </a:gsLst>
            <a:lin ang="5400000" scaled="1"/>
            <a:tileRect/>
          </a:gradFill>
          <a:ln w="28575">
            <a:gradFill>
              <a:gsLst>
                <a:gs pos="50000">
                  <a:srgbClr val="FFFF00"/>
                </a:gs>
                <a:gs pos="0">
                  <a:srgbClr val="FFA000"/>
                </a:gs>
                <a:gs pos="100000">
                  <a:srgbClr val="FFA000"/>
                </a:gs>
              </a:gsLst>
              <a:lin ang="1800000" scaled="0"/>
            </a:gradFill>
          </a:ln>
          <a:effectLst>
            <a:outerShdw blurRad="203200" dist="101600" dir="2700000" algn="tl"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1200" dirty="0">
              <a:solidFill>
                <a:schemeClr val="bg1"/>
              </a:solidFill>
            </a:endParaRPr>
          </a:p>
        </p:txBody>
      </p:sp>
      <p:sp>
        <p:nvSpPr>
          <p:cNvPr id="22" name="圆角矩形 21"/>
          <p:cNvSpPr/>
          <p:nvPr/>
        </p:nvSpPr>
        <p:spPr>
          <a:xfrm>
            <a:off x="7096536" y="5348061"/>
            <a:ext cx="387349" cy="176757"/>
          </a:xfrm>
          <a:prstGeom prst="roundRect">
            <a:avLst/>
          </a:prstGeom>
          <a:gradFill flip="none" rotWithShape="1">
            <a:gsLst>
              <a:gs pos="0">
                <a:srgbClr val="C00000"/>
              </a:gs>
              <a:gs pos="62000">
                <a:srgbClr val="FF0000"/>
              </a:gs>
              <a:gs pos="100000">
                <a:srgbClr val="C00000"/>
              </a:gs>
            </a:gsLst>
            <a:lin ang="5400000" scaled="1"/>
            <a:tileRect/>
          </a:gradFill>
          <a:ln w="28575">
            <a:gradFill>
              <a:gsLst>
                <a:gs pos="50000">
                  <a:srgbClr val="FFFF00"/>
                </a:gs>
                <a:gs pos="0">
                  <a:srgbClr val="FFA000"/>
                </a:gs>
                <a:gs pos="100000">
                  <a:srgbClr val="FFA000"/>
                </a:gs>
              </a:gsLst>
              <a:lin ang="1800000" scaled="0"/>
            </a:gradFill>
          </a:ln>
          <a:effectLst>
            <a:outerShdw blurRad="203200" dist="101600" dir="2700000" algn="tl"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1200" dirty="0">
              <a:solidFill>
                <a:schemeClr val="bg1"/>
              </a:solidFill>
            </a:endParaRPr>
          </a:p>
        </p:txBody>
      </p:sp>
    </p:spTree>
    <p:extLst>
      <p:ext uri="{BB962C8B-B14F-4D97-AF65-F5344CB8AC3E}">
        <p14:creationId xmlns:p14="http://schemas.microsoft.com/office/powerpoint/2010/main" val="1529739415"/>
      </p:ext>
    </p:extLst>
  </p:cSld>
  <p:clrMapOvr>
    <a:masterClrMapping/>
  </p:clrMapOvr>
  <p:transition spd="slow" advTm="6500"/>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16" fill="hold" nodeType="withEffect">
                                  <p:stCondLst>
                                    <p:cond delay="600"/>
                                  </p:stCondLst>
                                  <p:childTnLst>
                                    <p:set>
                                      <p:cBhvr>
                                        <p:cTn id="6" dur="1" fill="hold">
                                          <p:stCondLst>
                                            <p:cond delay="0"/>
                                          </p:stCondLst>
                                        </p:cTn>
                                        <p:tgtEl>
                                          <p:spTgt spid="15"/>
                                        </p:tgtEl>
                                        <p:attrNameLst>
                                          <p:attrName>style.visibility</p:attrName>
                                        </p:attrNameLst>
                                      </p:cBhvr>
                                      <p:to>
                                        <p:strVal val="visible"/>
                                      </p:to>
                                    </p:set>
                                    <p:anim calcmode="lin" valueType="num">
                                      <p:cBhvr>
                                        <p:cTn id="7" dur="500" fill="hold"/>
                                        <p:tgtEl>
                                          <p:spTgt spid="15"/>
                                        </p:tgtEl>
                                        <p:attrNameLst>
                                          <p:attrName>ppt_w</p:attrName>
                                        </p:attrNameLst>
                                      </p:cBhvr>
                                      <p:tavLst>
                                        <p:tav tm="0">
                                          <p:val>
                                            <p:fltVal val="0"/>
                                          </p:val>
                                        </p:tav>
                                        <p:tav tm="100000">
                                          <p:val>
                                            <p:strVal val="#ppt_w"/>
                                          </p:val>
                                        </p:tav>
                                      </p:tavLst>
                                    </p:anim>
                                    <p:anim calcmode="lin" valueType="num">
                                      <p:cBhvr>
                                        <p:cTn id="8" dur="500" fill="hold"/>
                                        <p:tgtEl>
                                          <p:spTgt spid="15"/>
                                        </p:tgtEl>
                                        <p:attrNameLst>
                                          <p:attrName>ppt_h</p:attrName>
                                        </p:attrNameLst>
                                      </p:cBhvr>
                                      <p:tavLst>
                                        <p:tav tm="0">
                                          <p:val>
                                            <p:fltVal val="0"/>
                                          </p:val>
                                        </p:tav>
                                        <p:tav tm="100000">
                                          <p:val>
                                            <p:strVal val="#ppt_h"/>
                                          </p:val>
                                        </p:tav>
                                      </p:tavLst>
                                    </p:anim>
                                    <p:animEffect transition="in" filter="fade">
                                      <p:cBhvr>
                                        <p:cTn id="9" dur="500"/>
                                        <p:tgtEl>
                                          <p:spTgt spid="15"/>
                                        </p:tgtEl>
                                      </p:cBhvr>
                                    </p:animEffect>
                                  </p:childTnLst>
                                </p:cTn>
                              </p:par>
                              <p:par>
                                <p:cTn id="10" presetID="35" presetClass="path" presetSubtype="0" accel="50000" decel="50000" fill="hold" nodeType="withEffect">
                                  <p:stCondLst>
                                    <p:cond delay="600"/>
                                  </p:stCondLst>
                                  <p:childTnLst>
                                    <p:animMotion origin="layout" path="M -3.33333E-6 3.7037E-7 L 0.42526 3.7037E-7 " pathEditMode="relative" rAng="0" ptsTypes="AA">
                                      <p:cBhvr>
                                        <p:cTn id="11" dur="1000" spd="-100000" fill="hold"/>
                                        <p:tgtEl>
                                          <p:spTgt spid="15"/>
                                        </p:tgtEl>
                                        <p:attrNameLst>
                                          <p:attrName>ppt_x</p:attrName>
                                          <p:attrName>ppt_y</p:attrName>
                                        </p:attrNameLst>
                                      </p:cBhvr>
                                      <p:rCtr x="21263" y="0"/>
                                    </p:animMotion>
                                  </p:childTnLst>
                                </p:cTn>
                              </p:par>
                              <p:par>
                                <p:cTn id="12" presetID="53" presetClass="entr" presetSubtype="16" fill="hold" grpId="0" nodeType="withEffect">
                                  <p:stCondLst>
                                    <p:cond delay="1200"/>
                                  </p:stCondLst>
                                  <p:childTnLst>
                                    <p:set>
                                      <p:cBhvr>
                                        <p:cTn id="13" dur="1" fill="hold">
                                          <p:stCondLst>
                                            <p:cond delay="0"/>
                                          </p:stCondLst>
                                        </p:cTn>
                                        <p:tgtEl>
                                          <p:spTgt spid="16"/>
                                        </p:tgtEl>
                                        <p:attrNameLst>
                                          <p:attrName>style.visibility</p:attrName>
                                        </p:attrNameLst>
                                      </p:cBhvr>
                                      <p:to>
                                        <p:strVal val="visible"/>
                                      </p:to>
                                    </p:set>
                                    <p:anim calcmode="lin" valueType="num">
                                      <p:cBhvr>
                                        <p:cTn id="14" dur="500" fill="hold"/>
                                        <p:tgtEl>
                                          <p:spTgt spid="16"/>
                                        </p:tgtEl>
                                        <p:attrNameLst>
                                          <p:attrName>ppt_w</p:attrName>
                                        </p:attrNameLst>
                                      </p:cBhvr>
                                      <p:tavLst>
                                        <p:tav tm="0">
                                          <p:val>
                                            <p:fltVal val="0"/>
                                          </p:val>
                                        </p:tav>
                                        <p:tav tm="100000">
                                          <p:val>
                                            <p:strVal val="#ppt_w"/>
                                          </p:val>
                                        </p:tav>
                                      </p:tavLst>
                                    </p:anim>
                                    <p:anim calcmode="lin" valueType="num">
                                      <p:cBhvr>
                                        <p:cTn id="15" dur="500" fill="hold"/>
                                        <p:tgtEl>
                                          <p:spTgt spid="16"/>
                                        </p:tgtEl>
                                        <p:attrNameLst>
                                          <p:attrName>ppt_h</p:attrName>
                                        </p:attrNameLst>
                                      </p:cBhvr>
                                      <p:tavLst>
                                        <p:tav tm="0">
                                          <p:val>
                                            <p:fltVal val="0"/>
                                          </p:val>
                                        </p:tav>
                                        <p:tav tm="100000">
                                          <p:val>
                                            <p:strVal val="#ppt_h"/>
                                          </p:val>
                                        </p:tav>
                                      </p:tavLst>
                                    </p:anim>
                                    <p:animEffect transition="in" filter="fade">
                                      <p:cBhvr>
                                        <p:cTn id="16" dur="500"/>
                                        <p:tgtEl>
                                          <p:spTgt spid="16"/>
                                        </p:tgtEl>
                                      </p:cBhvr>
                                    </p:animEffect>
                                  </p:childTnLst>
                                </p:cTn>
                              </p:par>
                              <p:par>
                                <p:cTn id="17" presetID="35" presetClass="path" presetSubtype="0" accel="50000" decel="50000" fill="hold" grpId="1" nodeType="withEffect">
                                  <p:stCondLst>
                                    <p:cond delay="1200"/>
                                  </p:stCondLst>
                                  <p:childTnLst>
                                    <p:animMotion origin="layout" path="M -4.16667E-7 -2.22222E-6 L 0.42526 -2.22222E-6 " pathEditMode="relative" rAng="0" ptsTypes="AA">
                                      <p:cBhvr>
                                        <p:cTn id="18" dur="1000" spd="-100000" fill="hold"/>
                                        <p:tgtEl>
                                          <p:spTgt spid="16"/>
                                        </p:tgtEl>
                                        <p:attrNameLst>
                                          <p:attrName>ppt_x</p:attrName>
                                          <p:attrName>ppt_y</p:attrName>
                                        </p:attrNameLst>
                                      </p:cBhvr>
                                      <p:rCtr x="21263"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6" grpId="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文本框 4"/>
          <p:cNvSpPr txBox="1">
            <a:spLocks noChangeArrowheads="1"/>
          </p:cNvSpPr>
          <p:nvPr/>
        </p:nvSpPr>
        <p:spPr bwMode="auto">
          <a:xfrm>
            <a:off x="4084638" y="1914525"/>
            <a:ext cx="6662737"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6000" b="1">
                <a:solidFill>
                  <a:srgbClr val="C00000"/>
                </a:solidFill>
                <a:latin typeface="微软雅黑" panose="020B0503020204020204" pitchFamily="34" charset="-122"/>
                <a:ea typeface="微软雅黑" panose="020B0503020204020204" pitchFamily="34" charset="-122"/>
              </a:rPr>
              <a:t>为什么要修改宪法</a:t>
            </a:r>
          </a:p>
        </p:txBody>
      </p:sp>
      <p:pic>
        <p:nvPicPr>
          <p:cNvPr id="10" name="图片 9"/>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879475" y="765175"/>
            <a:ext cx="1117600" cy="1089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图片 11"/>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10464800" y="1103313"/>
            <a:ext cx="1311275" cy="1146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678" name="图片 1"/>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474663" y="5540375"/>
            <a:ext cx="4943476" cy="2281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679" name="图片 12"/>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2566988" y="5540375"/>
            <a:ext cx="4943475" cy="2281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680" name="图片 13"/>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5802313" y="5487988"/>
            <a:ext cx="4943475" cy="2281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681" name="图片 14"/>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8080375" y="5435600"/>
            <a:ext cx="4941888" cy="2281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682" name="图片 15"/>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3746500" y="5743575"/>
            <a:ext cx="4943475" cy="2281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683" name="图片 16"/>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1152525" y="5926138"/>
            <a:ext cx="4943475" cy="2282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684" name="图片 17"/>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360363" y="5672138"/>
            <a:ext cx="4941888" cy="2281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685" name="图片 18"/>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8583613" y="5540375"/>
            <a:ext cx="4941887" cy="2281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686" name="图片 19"/>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9267825" y="5435600"/>
            <a:ext cx="4943475" cy="2281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687" name="图片 20"/>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6176963" y="5478463"/>
            <a:ext cx="4943475" cy="2281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8688" name="组合 22"/>
          <p:cNvGrpSpPr>
            <a:grpSpLocks/>
          </p:cNvGrpSpPr>
          <p:nvPr/>
        </p:nvGrpSpPr>
        <p:grpSpPr bwMode="auto">
          <a:xfrm>
            <a:off x="1793875" y="1355725"/>
            <a:ext cx="2133600" cy="2133600"/>
            <a:chOff x="1729261" y="1951591"/>
            <a:chExt cx="1495425" cy="1495425"/>
          </a:xfrm>
        </p:grpSpPr>
        <p:sp>
          <p:nvSpPr>
            <p:cNvPr id="3" name="椭圆 2"/>
            <p:cNvSpPr/>
            <p:nvPr/>
          </p:nvSpPr>
          <p:spPr>
            <a:xfrm>
              <a:off x="1729261" y="1951591"/>
              <a:ext cx="1495425" cy="1495425"/>
            </a:xfrm>
            <a:prstGeom prst="ellipse">
              <a:avLst/>
            </a:prstGeom>
            <a:solidFill>
              <a:srgbClr val="E4070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6" name="椭圆 5"/>
            <p:cNvSpPr/>
            <p:nvPr/>
          </p:nvSpPr>
          <p:spPr>
            <a:xfrm>
              <a:off x="1812711" y="2023915"/>
              <a:ext cx="1328525" cy="1327412"/>
            </a:xfrm>
            <a:prstGeom prst="ellipse">
              <a:avLst/>
            </a:prstGeom>
            <a:noFill/>
            <a:ln w="38100">
              <a:solidFill>
                <a:srgbClr val="FDFFAA"/>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grpSp>
      <p:sp>
        <p:nvSpPr>
          <p:cNvPr id="22" name="矩形 21"/>
          <p:cNvSpPr/>
          <p:nvPr/>
        </p:nvSpPr>
        <p:spPr>
          <a:xfrm>
            <a:off x="2192338" y="1709738"/>
            <a:ext cx="1274762" cy="1446212"/>
          </a:xfrm>
          <a:prstGeom prst="rect">
            <a:avLst/>
          </a:prstGeom>
        </p:spPr>
        <p:txBody>
          <a:bodyPr wrap="none">
            <a:spAutoFit/>
          </a:bodyPr>
          <a:lstStyle/>
          <a:p>
            <a:pPr eaLnBrk="1" fontAlgn="auto" hangingPunct="1">
              <a:spcBef>
                <a:spcPts val="0"/>
              </a:spcBef>
              <a:spcAft>
                <a:spcPts val="0"/>
              </a:spcAft>
              <a:defRPr/>
            </a:pPr>
            <a:r>
              <a:rPr lang="en-US" altLang="zh-CN" sz="8800" spc="-150">
                <a:solidFill>
                  <a:srgbClr val="FFFF00"/>
                </a:solidFill>
                <a:latin typeface="造字工房毅黑（非商用）常规体" pitchFamily="50" charset="-122"/>
                <a:ea typeface="造字工房毅黑（非商用）常规体" pitchFamily="50" charset="-122"/>
              </a:rPr>
              <a:t>02</a:t>
            </a:r>
            <a:endParaRPr lang="zh-CN" altLang="en-US" sz="8800" dirty="0">
              <a:solidFill>
                <a:srgbClr val="FFFF00"/>
              </a:solidFill>
              <a:latin typeface="+mn-lt"/>
              <a:ea typeface="+mn-ea"/>
            </a:endParaRPr>
          </a:p>
        </p:txBody>
      </p:sp>
    </p:spTree>
    <p:extLst>
      <p:ext uri="{BB962C8B-B14F-4D97-AF65-F5344CB8AC3E}">
        <p14:creationId xmlns:p14="http://schemas.microsoft.com/office/powerpoint/2010/main" val="2668321996"/>
      </p:ext>
    </p:extLst>
  </p:cSld>
  <p:clrMapOvr>
    <a:masterClrMapping/>
  </p:clrMapOvr>
  <p:transition spd="slow" advTm="6500">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32"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strVal val="4*#ppt_w"/>
                                          </p:val>
                                        </p:tav>
                                        <p:tav tm="100000">
                                          <p:val>
                                            <p:strVal val="#ppt_w"/>
                                          </p:val>
                                        </p:tav>
                                      </p:tavLst>
                                    </p:anim>
                                    <p:anim calcmode="lin" valueType="num">
                                      <p:cBhvr>
                                        <p:cTn id="8" dur="1000" fill="hold"/>
                                        <p:tgtEl>
                                          <p:spTgt spid="4"/>
                                        </p:tgtEl>
                                        <p:attrNameLst>
                                          <p:attrName>ppt_h</p:attrName>
                                        </p:attrNameLst>
                                      </p:cBhvr>
                                      <p:tavLst>
                                        <p:tav tm="0">
                                          <p:val>
                                            <p:strVal val="4*#ppt_h"/>
                                          </p:val>
                                        </p:tav>
                                        <p:tav tm="100000">
                                          <p:val>
                                            <p:strVal val="#ppt_h"/>
                                          </p:val>
                                        </p:tav>
                                      </p:tavLst>
                                    </p:anim>
                                  </p:childTnLst>
                                </p:cTn>
                              </p:par>
                              <p:par>
                                <p:cTn id="9" presetID="2" presetClass="entr" presetSubtype="6" fill="hold" nodeType="with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3000" fill="hold"/>
                                        <p:tgtEl>
                                          <p:spTgt spid="10"/>
                                        </p:tgtEl>
                                        <p:attrNameLst>
                                          <p:attrName>ppt_x</p:attrName>
                                        </p:attrNameLst>
                                      </p:cBhvr>
                                      <p:tavLst>
                                        <p:tav tm="0">
                                          <p:val>
                                            <p:strVal val="1+#ppt_w/2"/>
                                          </p:val>
                                        </p:tav>
                                        <p:tav tm="100000">
                                          <p:val>
                                            <p:strVal val="#ppt_x"/>
                                          </p:val>
                                        </p:tav>
                                      </p:tavLst>
                                    </p:anim>
                                    <p:anim calcmode="lin" valueType="num">
                                      <p:cBhvr additive="base">
                                        <p:cTn id="12" dur="3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6" fill="hold" nodeType="withEffect">
                                  <p:stCondLst>
                                    <p:cond delay="1000"/>
                                  </p:stCondLst>
                                  <p:childTnLst>
                                    <p:set>
                                      <p:cBhvr>
                                        <p:cTn id="14" dur="1" fill="hold">
                                          <p:stCondLst>
                                            <p:cond delay="0"/>
                                          </p:stCondLst>
                                        </p:cTn>
                                        <p:tgtEl>
                                          <p:spTgt spid="12"/>
                                        </p:tgtEl>
                                        <p:attrNameLst>
                                          <p:attrName>style.visibility</p:attrName>
                                        </p:attrNameLst>
                                      </p:cBhvr>
                                      <p:to>
                                        <p:strVal val="visible"/>
                                      </p:to>
                                    </p:set>
                                    <p:anim calcmode="lin" valueType="num">
                                      <p:cBhvr additive="base">
                                        <p:cTn id="15" dur="2000" fill="hold"/>
                                        <p:tgtEl>
                                          <p:spTgt spid="12"/>
                                        </p:tgtEl>
                                        <p:attrNameLst>
                                          <p:attrName>ppt_x</p:attrName>
                                        </p:attrNameLst>
                                      </p:cBhvr>
                                      <p:tavLst>
                                        <p:tav tm="0">
                                          <p:val>
                                            <p:strVal val="1+#ppt_w/2"/>
                                          </p:val>
                                        </p:tav>
                                        <p:tav tm="100000">
                                          <p:val>
                                            <p:strVal val="#ppt_x"/>
                                          </p:val>
                                        </p:tav>
                                      </p:tavLst>
                                    </p:anim>
                                    <p:anim calcmode="lin" valueType="num">
                                      <p:cBhvr additive="base">
                                        <p:cTn id="16" dur="2000" fill="hold"/>
                                        <p:tgtEl>
                                          <p:spTgt spid="12"/>
                                        </p:tgtEl>
                                        <p:attrNameLst>
                                          <p:attrName>ppt_y</p:attrName>
                                        </p:attrNameLst>
                                      </p:cBhvr>
                                      <p:tavLst>
                                        <p:tav tm="0">
                                          <p:val>
                                            <p:strVal val="1+#ppt_h/2"/>
                                          </p:val>
                                        </p:tav>
                                        <p:tav tm="100000">
                                          <p:val>
                                            <p:strVal val="#ppt_y"/>
                                          </p:val>
                                        </p:tav>
                                      </p:tavLst>
                                    </p:anim>
                                  </p:childTnLst>
                                </p:cTn>
                              </p:par>
                              <p:par>
                                <p:cTn id="17" presetID="23" presetClass="entr" presetSubtype="32" fill="hold" grpId="0" nodeType="withEffect">
                                  <p:stCondLst>
                                    <p:cond delay="2000"/>
                                  </p:stCondLst>
                                  <p:iterate type="wd">
                                    <p:tmPct val="10000"/>
                                  </p:iterate>
                                  <p:childTnLst>
                                    <p:set>
                                      <p:cBhvr>
                                        <p:cTn id="18" dur="1" fill="hold">
                                          <p:stCondLst>
                                            <p:cond delay="0"/>
                                          </p:stCondLst>
                                        </p:cTn>
                                        <p:tgtEl>
                                          <p:spTgt spid="5"/>
                                        </p:tgtEl>
                                        <p:attrNameLst>
                                          <p:attrName>style.visibility</p:attrName>
                                        </p:attrNameLst>
                                      </p:cBhvr>
                                      <p:to>
                                        <p:strVal val="visible"/>
                                      </p:to>
                                    </p:set>
                                    <p:anim calcmode="lin" valueType="num">
                                      <p:cBhvr>
                                        <p:cTn id="19" dur="500" fill="hold"/>
                                        <p:tgtEl>
                                          <p:spTgt spid="5"/>
                                        </p:tgtEl>
                                        <p:attrNameLst>
                                          <p:attrName>ppt_w</p:attrName>
                                        </p:attrNameLst>
                                      </p:cBhvr>
                                      <p:tavLst>
                                        <p:tav tm="0">
                                          <p:val>
                                            <p:strVal val="4*#ppt_w"/>
                                          </p:val>
                                        </p:tav>
                                        <p:tav tm="100000">
                                          <p:val>
                                            <p:strVal val="#ppt_w"/>
                                          </p:val>
                                        </p:tav>
                                      </p:tavLst>
                                    </p:anim>
                                    <p:anim calcmode="lin" valueType="num">
                                      <p:cBhvr>
                                        <p:cTn id="20" dur="500" fill="hold"/>
                                        <p:tgtEl>
                                          <p:spTgt spid="5"/>
                                        </p:tgtEl>
                                        <p:attrNameLst>
                                          <p:attrName>ppt_h</p:attrName>
                                        </p:attrNameLst>
                                      </p:cBhvr>
                                      <p:tavLst>
                                        <p:tav tm="0">
                                          <p:val>
                                            <p:strVal val="4*#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2" name="图片 5"/>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5588000"/>
            <a:ext cx="12192000" cy="127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30723" name="组合 3"/>
          <p:cNvGrpSpPr>
            <a:grpSpLocks/>
          </p:cNvGrpSpPr>
          <p:nvPr/>
        </p:nvGrpSpPr>
        <p:grpSpPr bwMode="auto">
          <a:xfrm>
            <a:off x="3776663" y="217488"/>
            <a:ext cx="5024437" cy="933450"/>
            <a:chOff x="2380670" y="202270"/>
            <a:chExt cx="5024728" cy="933485"/>
          </a:xfrm>
        </p:grpSpPr>
        <p:grpSp>
          <p:nvGrpSpPr>
            <p:cNvPr id="30754" name="组合 4"/>
            <p:cNvGrpSpPr>
              <a:grpSpLocks/>
            </p:cNvGrpSpPr>
            <p:nvPr/>
          </p:nvGrpSpPr>
          <p:grpSpPr bwMode="auto">
            <a:xfrm>
              <a:off x="2380670" y="202270"/>
              <a:ext cx="5024728" cy="933485"/>
              <a:chOff x="2380670" y="202270"/>
              <a:chExt cx="5024728" cy="933485"/>
            </a:xfrm>
          </p:grpSpPr>
          <p:grpSp>
            <p:nvGrpSpPr>
              <p:cNvPr id="30756" name="圆角矩形 7"/>
              <p:cNvGrpSpPr>
                <a:grpSpLocks/>
              </p:cNvGrpSpPr>
              <p:nvPr/>
            </p:nvGrpSpPr>
            <p:grpSpPr bwMode="auto">
              <a:xfrm>
                <a:off x="2231418" y="57678"/>
                <a:ext cx="5474208" cy="1377696"/>
                <a:chOff x="3627120" y="73152"/>
                <a:chExt cx="5474208" cy="1377696"/>
              </a:xfrm>
            </p:grpSpPr>
            <p:pic>
              <p:nvPicPr>
                <p:cNvPr id="30758" name="圆角矩形 7"/>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27120" y="73152"/>
                  <a:ext cx="5474208" cy="13776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59" name="Text Box 37"/>
                <p:cNvSpPr txBox="1">
                  <a:spLocks noChangeArrowheads="1"/>
                </p:cNvSpPr>
                <p:nvPr/>
              </p:nvSpPr>
              <p:spPr bwMode="auto">
                <a:xfrm>
                  <a:off x="3821941" y="263313"/>
                  <a:ext cx="4933590" cy="8423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endParaRPr lang="zh-CN" altLang="en-US">
                    <a:solidFill>
                      <a:srgbClr val="FFFFFF"/>
                    </a:solidFill>
                  </a:endParaRPr>
                </a:p>
              </p:txBody>
            </p:sp>
          </p:grpSp>
          <p:pic>
            <p:nvPicPr>
              <p:cNvPr id="30757" name="图片 8"/>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2380670" y="262478"/>
                <a:ext cx="1026740" cy="8732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30755" name="文本框 6"/>
            <p:cNvSpPr txBox="1">
              <a:spLocks noChangeArrowheads="1"/>
            </p:cNvSpPr>
            <p:nvPr/>
          </p:nvSpPr>
          <p:spPr bwMode="auto">
            <a:xfrm>
              <a:off x="3483610" y="345173"/>
              <a:ext cx="3921788"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4000" b="1">
                  <a:solidFill>
                    <a:schemeClr val="bg1"/>
                  </a:solidFill>
                  <a:latin typeface="微软雅黑" panose="020B0503020204020204" pitchFamily="34" charset="-122"/>
                  <a:ea typeface="微软雅黑" panose="020B0503020204020204" pitchFamily="34" charset="-122"/>
                </a:rPr>
                <a:t>我国宪法的发展</a:t>
              </a:r>
            </a:p>
          </p:txBody>
        </p:sp>
      </p:grpSp>
      <p:sp>
        <p:nvSpPr>
          <p:cNvPr id="30724" name="矩形 2"/>
          <p:cNvSpPr>
            <a:spLocks noChangeArrowheads="1"/>
          </p:cNvSpPr>
          <p:nvPr/>
        </p:nvSpPr>
        <p:spPr bwMode="auto">
          <a:xfrm>
            <a:off x="1441450" y="5475288"/>
            <a:ext cx="10117138" cy="585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1600" b="1">
                <a:solidFill>
                  <a:srgbClr val="000000"/>
                </a:solidFill>
                <a:latin typeface="微软雅黑" panose="020B0503020204020204" pitchFamily="34" charset="-122"/>
                <a:ea typeface="微软雅黑" panose="020B0503020204020204" pitchFamily="34" charset="-122"/>
              </a:rPr>
              <a:t>实践表明</a:t>
            </a:r>
            <a:r>
              <a:rPr lang="zh-CN" altLang="en-US" sz="1600">
                <a:solidFill>
                  <a:srgbClr val="000000"/>
                </a:solidFill>
                <a:latin typeface="微软雅黑" panose="020B0503020204020204" pitchFamily="34" charset="-122"/>
                <a:ea typeface="微软雅黑" panose="020B0503020204020204" pitchFamily="34" charset="-122"/>
              </a:rPr>
              <a:t>，我国宪法是同党团结带领人民进行的实践探索紧密联系在一起的，随着时代进步、党和人民事业发展而不断完善</a:t>
            </a:r>
            <a:endParaRPr lang="zh-CN" altLang="en-US" sz="1600"/>
          </a:p>
        </p:txBody>
      </p:sp>
      <p:sp>
        <p:nvSpPr>
          <p:cNvPr id="30725" name="矩形 9"/>
          <p:cNvSpPr>
            <a:spLocks noChangeArrowheads="1"/>
          </p:cNvSpPr>
          <p:nvPr/>
        </p:nvSpPr>
        <p:spPr bwMode="auto">
          <a:xfrm>
            <a:off x="1436688" y="4794250"/>
            <a:ext cx="10121900" cy="585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1600">
                <a:solidFill>
                  <a:srgbClr val="000000"/>
                </a:solidFill>
                <a:latin typeface="微软雅黑" panose="020B0503020204020204" pitchFamily="34" charset="-122"/>
                <a:ea typeface="微软雅黑" panose="020B0503020204020204" pitchFamily="34" charset="-122"/>
              </a:rPr>
              <a:t>我国宪法必须随着党领导人民建设中国特色社会主义实践的发展而不断完善发展。这是我国宪法发展的一个显著特点，也是一条基本规律。</a:t>
            </a:r>
            <a:endParaRPr lang="zh-CN" altLang="en-US" sz="1600"/>
          </a:p>
        </p:txBody>
      </p:sp>
      <p:grpSp>
        <p:nvGrpSpPr>
          <p:cNvPr id="30726" name="组合 15"/>
          <p:cNvGrpSpPr>
            <a:grpSpLocks/>
          </p:cNvGrpSpPr>
          <p:nvPr/>
        </p:nvGrpSpPr>
        <p:grpSpPr bwMode="auto">
          <a:xfrm>
            <a:off x="1563688" y="2647950"/>
            <a:ext cx="1954212" cy="1954213"/>
            <a:chOff x="1992797" y="2183114"/>
            <a:chExt cx="2132750" cy="2132750"/>
          </a:xfrm>
        </p:grpSpPr>
        <p:grpSp>
          <p:nvGrpSpPr>
            <p:cNvPr id="30749" name="组合 10"/>
            <p:cNvGrpSpPr>
              <a:grpSpLocks/>
            </p:cNvGrpSpPr>
            <p:nvPr/>
          </p:nvGrpSpPr>
          <p:grpSpPr bwMode="auto">
            <a:xfrm>
              <a:off x="1992797" y="2183114"/>
              <a:ext cx="2132750" cy="2132750"/>
              <a:chOff x="1729261" y="1951591"/>
              <a:chExt cx="1495425" cy="1495425"/>
            </a:xfrm>
          </p:grpSpPr>
          <p:sp>
            <p:nvSpPr>
              <p:cNvPr id="12" name="椭圆 11"/>
              <p:cNvSpPr/>
              <p:nvPr/>
            </p:nvSpPr>
            <p:spPr>
              <a:xfrm>
                <a:off x="1729261" y="1951591"/>
                <a:ext cx="1495425" cy="1495425"/>
              </a:xfrm>
              <a:prstGeom prst="ellipse">
                <a:avLst/>
              </a:prstGeom>
              <a:solidFill>
                <a:srgbClr val="E4070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1600"/>
              </a:p>
            </p:txBody>
          </p:sp>
          <p:sp>
            <p:nvSpPr>
              <p:cNvPr id="13" name="椭圆 12"/>
              <p:cNvSpPr/>
              <p:nvPr/>
            </p:nvSpPr>
            <p:spPr>
              <a:xfrm>
                <a:off x="1813082" y="2023265"/>
                <a:ext cx="1327783" cy="1327781"/>
              </a:xfrm>
              <a:prstGeom prst="ellipse">
                <a:avLst/>
              </a:prstGeom>
              <a:noFill/>
              <a:ln w="38100">
                <a:solidFill>
                  <a:srgbClr val="FDFFAA"/>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1600"/>
              </a:p>
            </p:txBody>
          </p:sp>
        </p:grpSp>
        <p:sp>
          <p:nvSpPr>
            <p:cNvPr id="14" name="矩形 13"/>
            <p:cNvSpPr/>
            <p:nvPr/>
          </p:nvSpPr>
          <p:spPr>
            <a:xfrm>
              <a:off x="2043040" y="2803361"/>
              <a:ext cx="1498643" cy="769245"/>
            </a:xfrm>
            <a:prstGeom prst="rect">
              <a:avLst/>
            </a:prstGeom>
          </p:spPr>
          <p:txBody>
            <a:bodyPr wrap="none">
              <a:spAutoFit/>
            </a:bodyPr>
            <a:lstStyle/>
            <a:p>
              <a:pPr eaLnBrk="1" fontAlgn="auto" hangingPunct="1">
                <a:spcBef>
                  <a:spcPts val="0"/>
                </a:spcBef>
                <a:spcAft>
                  <a:spcPts val="0"/>
                </a:spcAft>
                <a:defRPr/>
              </a:pPr>
              <a:r>
                <a:rPr lang="en-US" altLang="zh-CN" sz="4400" b="1" spc="-150" dirty="0">
                  <a:solidFill>
                    <a:srgbClr val="FFFF00"/>
                  </a:solidFill>
                  <a:latin typeface="微软雅黑" panose="020B0503020204020204" pitchFamily="34" charset="-122"/>
                  <a:ea typeface="微软雅黑" panose="020B0503020204020204" pitchFamily="34" charset="-122"/>
                </a:rPr>
                <a:t>1988</a:t>
              </a:r>
              <a:endParaRPr lang="zh-CN" altLang="en-US" sz="4400" b="1" dirty="0">
                <a:solidFill>
                  <a:srgbClr val="FFFF00"/>
                </a:solidFill>
                <a:latin typeface="微软雅黑" panose="020B0503020204020204" pitchFamily="34" charset="-122"/>
                <a:ea typeface="微软雅黑" panose="020B0503020204020204" pitchFamily="34" charset="-122"/>
              </a:endParaRPr>
            </a:p>
          </p:txBody>
        </p:sp>
        <p:sp>
          <p:nvSpPr>
            <p:cNvPr id="15" name="矩形 14"/>
            <p:cNvSpPr/>
            <p:nvPr/>
          </p:nvSpPr>
          <p:spPr>
            <a:xfrm>
              <a:off x="3515695" y="3080567"/>
              <a:ext cx="422739" cy="400216"/>
            </a:xfrm>
            <a:prstGeom prst="rect">
              <a:avLst/>
            </a:prstGeom>
          </p:spPr>
          <p:txBody>
            <a:bodyPr wrap="none">
              <a:spAutoFit/>
            </a:bodyPr>
            <a:lstStyle/>
            <a:p>
              <a:pPr eaLnBrk="1" fontAlgn="auto" hangingPunct="1">
                <a:spcBef>
                  <a:spcPts val="0"/>
                </a:spcBef>
                <a:spcAft>
                  <a:spcPts val="0"/>
                </a:spcAft>
                <a:defRPr/>
              </a:pPr>
              <a:r>
                <a:rPr lang="zh-CN" altLang="en-US" sz="2000" b="1" spc="-150" dirty="0">
                  <a:solidFill>
                    <a:srgbClr val="FFFF00"/>
                  </a:solidFill>
                  <a:latin typeface="微软雅黑" panose="020B0503020204020204" pitchFamily="34" charset="-122"/>
                  <a:ea typeface="微软雅黑" panose="020B0503020204020204" pitchFamily="34" charset="-122"/>
                </a:rPr>
                <a:t>年</a:t>
              </a:r>
              <a:endParaRPr lang="zh-CN" altLang="en-US" sz="2000" b="1" dirty="0">
                <a:solidFill>
                  <a:srgbClr val="FFFF00"/>
                </a:solidFill>
                <a:latin typeface="微软雅黑" panose="020B0503020204020204" pitchFamily="34" charset="-122"/>
                <a:ea typeface="微软雅黑" panose="020B0503020204020204" pitchFamily="34" charset="-122"/>
              </a:endParaRPr>
            </a:p>
          </p:txBody>
        </p:sp>
      </p:grpSp>
      <p:grpSp>
        <p:nvGrpSpPr>
          <p:cNvPr id="30727" name="组合 16"/>
          <p:cNvGrpSpPr>
            <a:grpSpLocks/>
          </p:cNvGrpSpPr>
          <p:nvPr/>
        </p:nvGrpSpPr>
        <p:grpSpPr bwMode="auto">
          <a:xfrm>
            <a:off x="3987800" y="2647950"/>
            <a:ext cx="1954213" cy="1954213"/>
            <a:chOff x="1992797" y="2183114"/>
            <a:chExt cx="2132750" cy="2132750"/>
          </a:xfrm>
        </p:grpSpPr>
        <p:grpSp>
          <p:nvGrpSpPr>
            <p:cNvPr id="30744" name="组合 17"/>
            <p:cNvGrpSpPr>
              <a:grpSpLocks/>
            </p:cNvGrpSpPr>
            <p:nvPr/>
          </p:nvGrpSpPr>
          <p:grpSpPr bwMode="auto">
            <a:xfrm>
              <a:off x="1992797" y="2183114"/>
              <a:ext cx="2132750" cy="2132750"/>
              <a:chOff x="1729261" y="1951591"/>
              <a:chExt cx="1495425" cy="1495425"/>
            </a:xfrm>
          </p:grpSpPr>
          <p:sp>
            <p:nvSpPr>
              <p:cNvPr id="21" name="椭圆 20"/>
              <p:cNvSpPr/>
              <p:nvPr/>
            </p:nvSpPr>
            <p:spPr>
              <a:xfrm>
                <a:off x="1729261" y="1951591"/>
                <a:ext cx="1495425" cy="1495425"/>
              </a:xfrm>
              <a:prstGeom prst="ellipse">
                <a:avLst/>
              </a:prstGeom>
              <a:solidFill>
                <a:srgbClr val="E4070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1600"/>
              </a:p>
            </p:txBody>
          </p:sp>
          <p:sp>
            <p:nvSpPr>
              <p:cNvPr id="22" name="椭圆 21"/>
              <p:cNvSpPr/>
              <p:nvPr/>
            </p:nvSpPr>
            <p:spPr>
              <a:xfrm>
                <a:off x="1813083" y="2023265"/>
                <a:ext cx="1327781" cy="1327781"/>
              </a:xfrm>
              <a:prstGeom prst="ellipse">
                <a:avLst/>
              </a:prstGeom>
              <a:noFill/>
              <a:ln w="38100">
                <a:solidFill>
                  <a:srgbClr val="FDFFAA"/>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1600"/>
              </a:p>
            </p:txBody>
          </p:sp>
        </p:grpSp>
        <p:sp>
          <p:nvSpPr>
            <p:cNvPr id="19" name="矩形 18"/>
            <p:cNvSpPr/>
            <p:nvPr/>
          </p:nvSpPr>
          <p:spPr>
            <a:xfrm>
              <a:off x="2043041" y="2803361"/>
              <a:ext cx="1635512" cy="840280"/>
            </a:xfrm>
            <a:prstGeom prst="rect">
              <a:avLst/>
            </a:prstGeom>
          </p:spPr>
          <p:txBody>
            <a:bodyPr wrap="none">
              <a:spAutoFit/>
            </a:bodyPr>
            <a:lstStyle/>
            <a:p>
              <a:pPr eaLnBrk="1" fontAlgn="auto" hangingPunct="1">
                <a:spcBef>
                  <a:spcPts val="0"/>
                </a:spcBef>
                <a:spcAft>
                  <a:spcPts val="0"/>
                </a:spcAft>
                <a:defRPr/>
              </a:pPr>
              <a:r>
                <a:rPr lang="en-US" altLang="zh-CN" sz="4400" b="1" spc="-150" dirty="0">
                  <a:solidFill>
                    <a:srgbClr val="FFFF00"/>
                  </a:solidFill>
                  <a:latin typeface="微软雅黑" panose="020B0503020204020204" pitchFamily="34" charset="-122"/>
                  <a:ea typeface="微软雅黑" panose="020B0503020204020204" pitchFamily="34" charset="-122"/>
                </a:rPr>
                <a:t>1993</a:t>
              </a:r>
              <a:endParaRPr lang="zh-CN" altLang="en-US" sz="4400" b="1" dirty="0">
                <a:solidFill>
                  <a:srgbClr val="FFFF00"/>
                </a:solidFill>
                <a:latin typeface="微软雅黑" panose="020B0503020204020204" pitchFamily="34" charset="-122"/>
                <a:ea typeface="微软雅黑" panose="020B0503020204020204" pitchFamily="34" charset="-122"/>
              </a:endParaRPr>
            </a:p>
          </p:txBody>
        </p:sp>
        <p:sp>
          <p:nvSpPr>
            <p:cNvPr id="20" name="矩形 19"/>
            <p:cNvSpPr/>
            <p:nvPr/>
          </p:nvSpPr>
          <p:spPr>
            <a:xfrm>
              <a:off x="3515695" y="3080567"/>
              <a:ext cx="422738" cy="400216"/>
            </a:xfrm>
            <a:prstGeom prst="rect">
              <a:avLst/>
            </a:prstGeom>
          </p:spPr>
          <p:txBody>
            <a:bodyPr wrap="none">
              <a:spAutoFit/>
            </a:bodyPr>
            <a:lstStyle/>
            <a:p>
              <a:pPr eaLnBrk="1" fontAlgn="auto" hangingPunct="1">
                <a:spcBef>
                  <a:spcPts val="0"/>
                </a:spcBef>
                <a:spcAft>
                  <a:spcPts val="0"/>
                </a:spcAft>
                <a:defRPr/>
              </a:pPr>
              <a:r>
                <a:rPr lang="zh-CN" altLang="en-US" sz="2000" b="1" spc="-150" dirty="0">
                  <a:solidFill>
                    <a:srgbClr val="FFFF00"/>
                  </a:solidFill>
                  <a:latin typeface="微软雅黑" panose="020B0503020204020204" pitchFamily="34" charset="-122"/>
                  <a:ea typeface="微软雅黑" panose="020B0503020204020204" pitchFamily="34" charset="-122"/>
                </a:rPr>
                <a:t>年</a:t>
              </a:r>
              <a:endParaRPr lang="zh-CN" altLang="en-US" sz="2000" b="1" dirty="0">
                <a:solidFill>
                  <a:srgbClr val="FFFF00"/>
                </a:solidFill>
                <a:latin typeface="微软雅黑" panose="020B0503020204020204" pitchFamily="34" charset="-122"/>
                <a:ea typeface="微软雅黑" panose="020B0503020204020204" pitchFamily="34" charset="-122"/>
              </a:endParaRPr>
            </a:p>
          </p:txBody>
        </p:sp>
      </p:grpSp>
      <p:grpSp>
        <p:nvGrpSpPr>
          <p:cNvPr id="30728" name="组合 22"/>
          <p:cNvGrpSpPr>
            <a:grpSpLocks/>
          </p:cNvGrpSpPr>
          <p:nvPr/>
        </p:nvGrpSpPr>
        <p:grpSpPr bwMode="auto">
          <a:xfrm>
            <a:off x="6337300" y="2647950"/>
            <a:ext cx="1952625" cy="1954213"/>
            <a:chOff x="1992797" y="2183114"/>
            <a:chExt cx="2132750" cy="2132750"/>
          </a:xfrm>
        </p:grpSpPr>
        <p:grpSp>
          <p:nvGrpSpPr>
            <p:cNvPr id="30739" name="组合 23"/>
            <p:cNvGrpSpPr>
              <a:grpSpLocks/>
            </p:cNvGrpSpPr>
            <p:nvPr/>
          </p:nvGrpSpPr>
          <p:grpSpPr bwMode="auto">
            <a:xfrm>
              <a:off x="1992797" y="2183114"/>
              <a:ext cx="2132750" cy="2132750"/>
              <a:chOff x="1729261" y="1951591"/>
              <a:chExt cx="1495425" cy="1495425"/>
            </a:xfrm>
          </p:grpSpPr>
          <p:sp>
            <p:nvSpPr>
              <p:cNvPr id="27" name="椭圆 26"/>
              <p:cNvSpPr/>
              <p:nvPr/>
            </p:nvSpPr>
            <p:spPr>
              <a:xfrm>
                <a:off x="1729261" y="1951591"/>
                <a:ext cx="1495425" cy="1495425"/>
              </a:xfrm>
              <a:prstGeom prst="ellipse">
                <a:avLst/>
              </a:prstGeom>
              <a:solidFill>
                <a:srgbClr val="E4070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1600"/>
              </a:p>
            </p:txBody>
          </p:sp>
          <p:sp>
            <p:nvSpPr>
              <p:cNvPr id="28" name="椭圆 27"/>
              <p:cNvSpPr/>
              <p:nvPr/>
            </p:nvSpPr>
            <p:spPr>
              <a:xfrm>
                <a:off x="1813151" y="2023265"/>
                <a:ext cx="1327646" cy="1327781"/>
              </a:xfrm>
              <a:prstGeom prst="ellipse">
                <a:avLst/>
              </a:prstGeom>
              <a:noFill/>
              <a:ln w="38100">
                <a:solidFill>
                  <a:srgbClr val="FDFFAA"/>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1600"/>
              </a:p>
            </p:txBody>
          </p:sp>
        </p:grpSp>
        <p:sp>
          <p:nvSpPr>
            <p:cNvPr id="25" name="矩形 24"/>
            <p:cNvSpPr/>
            <p:nvPr/>
          </p:nvSpPr>
          <p:spPr>
            <a:xfrm>
              <a:off x="2043082" y="2803361"/>
              <a:ext cx="1635108" cy="840280"/>
            </a:xfrm>
            <a:prstGeom prst="rect">
              <a:avLst/>
            </a:prstGeom>
          </p:spPr>
          <p:txBody>
            <a:bodyPr wrap="none">
              <a:spAutoFit/>
            </a:bodyPr>
            <a:lstStyle/>
            <a:p>
              <a:pPr eaLnBrk="1" fontAlgn="auto" hangingPunct="1">
                <a:spcBef>
                  <a:spcPts val="0"/>
                </a:spcBef>
                <a:spcAft>
                  <a:spcPts val="0"/>
                </a:spcAft>
                <a:defRPr/>
              </a:pPr>
              <a:r>
                <a:rPr lang="en-US" altLang="zh-CN" sz="4400" b="1" spc="-150" dirty="0">
                  <a:solidFill>
                    <a:srgbClr val="FFFF00"/>
                  </a:solidFill>
                  <a:latin typeface="微软雅黑" panose="020B0503020204020204" pitchFamily="34" charset="-122"/>
                  <a:ea typeface="微软雅黑" panose="020B0503020204020204" pitchFamily="34" charset="-122"/>
                </a:rPr>
                <a:t>1999</a:t>
              </a:r>
              <a:endParaRPr lang="zh-CN" altLang="en-US" sz="4400" b="1" dirty="0">
                <a:solidFill>
                  <a:srgbClr val="FFFF00"/>
                </a:solidFill>
                <a:latin typeface="微软雅黑" panose="020B0503020204020204" pitchFamily="34" charset="-122"/>
                <a:ea typeface="微软雅黑" panose="020B0503020204020204" pitchFamily="34" charset="-122"/>
              </a:endParaRPr>
            </a:p>
          </p:txBody>
        </p:sp>
        <p:sp>
          <p:nvSpPr>
            <p:cNvPr id="26" name="矩形 25"/>
            <p:cNvSpPr/>
            <p:nvPr/>
          </p:nvSpPr>
          <p:spPr>
            <a:xfrm>
              <a:off x="3516934" y="3080567"/>
              <a:ext cx="421348" cy="400216"/>
            </a:xfrm>
            <a:prstGeom prst="rect">
              <a:avLst/>
            </a:prstGeom>
          </p:spPr>
          <p:txBody>
            <a:bodyPr wrap="none">
              <a:spAutoFit/>
            </a:bodyPr>
            <a:lstStyle/>
            <a:p>
              <a:pPr eaLnBrk="1" fontAlgn="auto" hangingPunct="1">
                <a:spcBef>
                  <a:spcPts val="0"/>
                </a:spcBef>
                <a:spcAft>
                  <a:spcPts val="0"/>
                </a:spcAft>
                <a:defRPr/>
              </a:pPr>
              <a:r>
                <a:rPr lang="zh-CN" altLang="en-US" sz="2000" b="1" spc="-150" dirty="0">
                  <a:solidFill>
                    <a:srgbClr val="FFFF00"/>
                  </a:solidFill>
                  <a:latin typeface="微软雅黑" panose="020B0503020204020204" pitchFamily="34" charset="-122"/>
                  <a:ea typeface="微软雅黑" panose="020B0503020204020204" pitchFamily="34" charset="-122"/>
                </a:rPr>
                <a:t>年</a:t>
              </a:r>
              <a:endParaRPr lang="zh-CN" altLang="en-US" sz="2000" b="1" dirty="0">
                <a:solidFill>
                  <a:srgbClr val="FFFF00"/>
                </a:solidFill>
                <a:latin typeface="微软雅黑" panose="020B0503020204020204" pitchFamily="34" charset="-122"/>
                <a:ea typeface="微软雅黑" panose="020B0503020204020204" pitchFamily="34" charset="-122"/>
              </a:endParaRPr>
            </a:p>
          </p:txBody>
        </p:sp>
      </p:grpSp>
      <p:grpSp>
        <p:nvGrpSpPr>
          <p:cNvPr id="30729" name="组合 28"/>
          <p:cNvGrpSpPr>
            <a:grpSpLocks/>
          </p:cNvGrpSpPr>
          <p:nvPr/>
        </p:nvGrpSpPr>
        <p:grpSpPr bwMode="auto">
          <a:xfrm>
            <a:off x="8656638" y="2647950"/>
            <a:ext cx="1954212" cy="1954213"/>
            <a:chOff x="1992797" y="2183114"/>
            <a:chExt cx="2132750" cy="2132750"/>
          </a:xfrm>
        </p:grpSpPr>
        <p:grpSp>
          <p:nvGrpSpPr>
            <p:cNvPr id="30734" name="组合 29"/>
            <p:cNvGrpSpPr>
              <a:grpSpLocks/>
            </p:cNvGrpSpPr>
            <p:nvPr/>
          </p:nvGrpSpPr>
          <p:grpSpPr bwMode="auto">
            <a:xfrm>
              <a:off x="1992797" y="2183114"/>
              <a:ext cx="2132750" cy="2132750"/>
              <a:chOff x="1729261" y="1951591"/>
              <a:chExt cx="1495425" cy="1495425"/>
            </a:xfrm>
          </p:grpSpPr>
          <p:sp>
            <p:nvSpPr>
              <p:cNvPr id="33" name="椭圆 32"/>
              <p:cNvSpPr/>
              <p:nvPr/>
            </p:nvSpPr>
            <p:spPr>
              <a:xfrm>
                <a:off x="1729261" y="1951591"/>
                <a:ext cx="1495425" cy="1495425"/>
              </a:xfrm>
              <a:prstGeom prst="ellipse">
                <a:avLst/>
              </a:prstGeom>
              <a:solidFill>
                <a:srgbClr val="E4070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1600"/>
              </a:p>
            </p:txBody>
          </p:sp>
          <p:sp>
            <p:nvSpPr>
              <p:cNvPr id="34" name="椭圆 33"/>
              <p:cNvSpPr/>
              <p:nvPr/>
            </p:nvSpPr>
            <p:spPr>
              <a:xfrm>
                <a:off x="1813082" y="2023265"/>
                <a:ext cx="1327783" cy="1327781"/>
              </a:xfrm>
              <a:prstGeom prst="ellipse">
                <a:avLst/>
              </a:prstGeom>
              <a:noFill/>
              <a:ln w="38100">
                <a:solidFill>
                  <a:srgbClr val="FDFFAA"/>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1600"/>
              </a:p>
            </p:txBody>
          </p:sp>
        </p:grpSp>
        <p:sp>
          <p:nvSpPr>
            <p:cNvPr id="31" name="矩形 30"/>
            <p:cNvSpPr/>
            <p:nvPr/>
          </p:nvSpPr>
          <p:spPr>
            <a:xfrm>
              <a:off x="2043040" y="2803361"/>
              <a:ext cx="1635513" cy="840280"/>
            </a:xfrm>
            <a:prstGeom prst="rect">
              <a:avLst/>
            </a:prstGeom>
          </p:spPr>
          <p:txBody>
            <a:bodyPr wrap="none">
              <a:spAutoFit/>
            </a:bodyPr>
            <a:lstStyle/>
            <a:p>
              <a:pPr eaLnBrk="1" fontAlgn="auto" hangingPunct="1">
                <a:spcBef>
                  <a:spcPts val="0"/>
                </a:spcBef>
                <a:spcAft>
                  <a:spcPts val="0"/>
                </a:spcAft>
                <a:defRPr/>
              </a:pPr>
              <a:r>
                <a:rPr lang="en-US" altLang="zh-CN" sz="4400" b="1" spc="-150" dirty="0">
                  <a:solidFill>
                    <a:srgbClr val="FFFF00"/>
                  </a:solidFill>
                  <a:latin typeface="微软雅黑" panose="020B0503020204020204" pitchFamily="34" charset="-122"/>
                  <a:ea typeface="微软雅黑" panose="020B0503020204020204" pitchFamily="34" charset="-122"/>
                </a:rPr>
                <a:t>2004</a:t>
              </a:r>
              <a:endParaRPr lang="zh-CN" altLang="en-US" sz="4400" b="1" dirty="0">
                <a:solidFill>
                  <a:srgbClr val="FFFF00"/>
                </a:solidFill>
                <a:latin typeface="微软雅黑" panose="020B0503020204020204" pitchFamily="34" charset="-122"/>
                <a:ea typeface="微软雅黑" panose="020B0503020204020204" pitchFamily="34" charset="-122"/>
              </a:endParaRPr>
            </a:p>
          </p:txBody>
        </p:sp>
        <p:sp>
          <p:nvSpPr>
            <p:cNvPr id="32" name="矩形 31"/>
            <p:cNvSpPr/>
            <p:nvPr/>
          </p:nvSpPr>
          <p:spPr>
            <a:xfrm>
              <a:off x="3515695" y="3080567"/>
              <a:ext cx="422739" cy="400216"/>
            </a:xfrm>
            <a:prstGeom prst="rect">
              <a:avLst/>
            </a:prstGeom>
          </p:spPr>
          <p:txBody>
            <a:bodyPr wrap="none">
              <a:spAutoFit/>
            </a:bodyPr>
            <a:lstStyle/>
            <a:p>
              <a:pPr eaLnBrk="1" fontAlgn="auto" hangingPunct="1">
                <a:spcBef>
                  <a:spcPts val="0"/>
                </a:spcBef>
                <a:spcAft>
                  <a:spcPts val="0"/>
                </a:spcAft>
                <a:defRPr/>
              </a:pPr>
              <a:r>
                <a:rPr lang="zh-CN" altLang="en-US" sz="2000" b="1" spc="-150" dirty="0">
                  <a:solidFill>
                    <a:srgbClr val="FFFF00"/>
                  </a:solidFill>
                  <a:latin typeface="微软雅黑" panose="020B0503020204020204" pitchFamily="34" charset="-122"/>
                  <a:ea typeface="微软雅黑" panose="020B0503020204020204" pitchFamily="34" charset="-122"/>
                </a:rPr>
                <a:t>年</a:t>
              </a:r>
              <a:endParaRPr lang="zh-CN" altLang="en-US" sz="2000" b="1" dirty="0">
                <a:solidFill>
                  <a:srgbClr val="FFFF00"/>
                </a:solidFill>
                <a:latin typeface="微软雅黑" panose="020B0503020204020204" pitchFamily="34" charset="-122"/>
                <a:ea typeface="微软雅黑" panose="020B0503020204020204" pitchFamily="34" charset="-122"/>
              </a:endParaRPr>
            </a:p>
          </p:txBody>
        </p:sp>
      </p:grpSp>
      <p:sp>
        <p:nvSpPr>
          <p:cNvPr id="30730" name="文本框 34"/>
          <p:cNvSpPr txBox="1">
            <a:spLocks noChangeArrowheads="1"/>
          </p:cNvSpPr>
          <p:nvPr/>
        </p:nvSpPr>
        <p:spPr bwMode="auto">
          <a:xfrm>
            <a:off x="4376738" y="1804988"/>
            <a:ext cx="3921125"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4000" b="1">
                <a:latin typeface="微软雅黑" panose="020B0503020204020204" pitchFamily="34" charset="-122"/>
                <a:ea typeface="微软雅黑" panose="020B0503020204020204" pitchFamily="34" charset="-122"/>
              </a:rPr>
              <a:t>进行了</a:t>
            </a:r>
            <a:r>
              <a:rPr lang="en-US" altLang="zh-CN" sz="4000" b="1">
                <a:latin typeface="微软雅黑" panose="020B0503020204020204" pitchFamily="34" charset="-122"/>
                <a:ea typeface="微软雅黑" panose="020B0503020204020204" pitchFamily="34" charset="-122"/>
              </a:rPr>
              <a:t>4</a:t>
            </a:r>
            <a:r>
              <a:rPr lang="zh-CN" altLang="en-US" sz="4000" b="1">
                <a:latin typeface="微软雅黑" panose="020B0503020204020204" pitchFamily="34" charset="-122"/>
                <a:ea typeface="微软雅黑" panose="020B0503020204020204" pitchFamily="34" charset="-122"/>
              </a:rPr>
              <a:t>次修改</a:t>
            </a:r>
          </a:p>
        </p:txBody>
      </p:sp>
      <p:cxnSp>
        <p:nvCxnSpPr>
          <p:cNvPr id="39" name="直接连接符 38"/>
          <p:cNvCxnSpPr/>
          <p:nvPr/>
        </p:nvCxnSpPr>
        <p:spPr>
          <a:xfrm>
            <a:off x="971550" y="4741863"/>
            <a:ext cx="10477500" cy="0"/>
          </a:xfrm>
          <a:prstGeom prst="line">
            <a:avLst/>
          </a:prstGeom>
          <a:ln>
            <a:solidFill>
              <a:schemeClr val="tx1"/>
            </a:solidFill>
            <a:prstDash val="lgDash"/>
          </a:ln>
        </p:spPr>
        <p:style>
          <a:lnRef idx="1">
            <a:schemeClr val="accent1"/>
          </a:lnRef>
          <a:fillRef idx="0">
            <a:schemeClr val="accent1"/>
          </a:fillRef>
          <a:effectRef idx="0">
            <a:schemeClr val="accent1"/>
          </a:effectRef>
          <a:fontRef idx="minor">
            <a:schemeClr val="tx1"/>
          </a:fontRef>
        </p:style>
      </p:cxnSp>
      <p:sp>
        <p:nvSpPr>
          <p:cNvPr id="41" name="椭圆 40"/>
          <p:cNvSpPr/>
          <p:nvPr/>
        </p:nvSpPr>
        <p:spPr>
          <a:xfrm>
            <a:off x="752475" y="4632325"/>
            <a:ext cx="219075" cy="219075"/>
          </a:xfrm>
          <a:prstGeom prst="ellipse">
            <a:avLst/>
          </a:prstGeom>
          <a:solidFill>
            <a:srgbClr val="E4070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42" name="椭圆 41"/>
          <p:cNvSpPr/>
          <p:nvPr/>
        </p:nvSpPr>
        <p:spPr>
          <a:xfrm>
            <a:off x="11337925" y="4627563"/>
            <a:ext cx="220663" cy="219075"/>
          </a:xfrm>
          <a:prstGeom prst="ellipse">
            <a:avLst/>
          </a:prstGeom>
          <a:solidFill>
            <a:srgbClr val="E4070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Tree>
    <p:extLst>
      <p:ext uri="{BB962C8B-B14F-4D97-AF65-F5344CB8AC3E}">
        <p14:creationId xmlns:p14="http://schemas.microsoft.com/office/powerpoint/2010/main" val="2060576177"/>
      </p:ext>
    </p:extLst>
  </p:cSld>
  <p:clrMapOvr>
    <a:masterClrMapping/>
  </p:clrMapOvr>
  <p:transition spd="slow" advTm="6500"/>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PA" val="v4.1.3"/>
</p:tagLst>
</file>

<file path=ppt/tags/tag2.xml><?xml version="1.0" encoding="utf-8"?>
<p:tagLst xmlns:a="http://schemas.openxmlformats.org/drawingml/2006/main" xmlns:r="http://schemas.openxmlformats.org/officeDocument/2006/relationships" xmlns:p="http://schemas.openxmlformats.org/presentationml/2006/main">
  <p:tag name="PA" val="v4.1.3"/>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TotalTime>
  <Words>2937</Words>
  <Application>Microsoft Office PowerPoint</Application>
  <PresentationFormat>宽屏</PresentationFormat>
  <Paragraphs>248</Paragraphs>
  <Slides>45</Slides>
  <Notes>28</Notes>
  <HiddenSlides>0</HiddenSlides>
  <MMClips>0</MMClips>
  <ScaleCrop>false</ScaleCrop>
  <HeadingPairs>
    <vt:vector size="6" baseType="variant">
      <vt:variant>
        <vt:lpstr>已用的字体</vt:lpstr>
      </vt:variant>
      <vt:variant>
        <vt:i4>9</vt:i4>
      </vt:variant>
      <vt:variant>
        <vt:lpstr>主题</vt:lpstr>
      </vt:variant>
      <vt:variant>
        <vt:i4>1</vt:i4>
      </vt:variant>
      <vt:variant>
        <vt:lpstr>幻灯片标题</vt:lpstr>
      </vt:variant>
      <vt:variant>
        <vt:i4>45</vt:i4>
      </vt:variant>
    </vt:vector>
  </HeadingPairs>
  <TitlesOfParts>
    <vt:vector size="55" baseType="lpstr">
      <vt:lpstr>方正兰亭刊黑_GBK</vt:lpstr>
      <vt:lpstr>宋体</vt:lpstr>
      <vt:lpstr>微软雅黑</vt:lpstr>
      <vt:lpstr>造字工房毅黑（非商用）常规体</vt:lpstr>
      <vt:lpstr>Arial</vt:lpstr>
      <vt:lpstr>Calibri</vt:lpstr>
      <vt:lpstr>Calibri Light</vt:lpstr>
      <vt:lpstr>Impact</vt:lpstr>
      <vt:lpstr>Wingdings</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Company>微软中国</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王斌</dc:creator>
  <cp:lastModifiedBy>home-ct</cp:lastModifiedBy>
  <cp:revision>3</cp:revision>
  <dcterms:created xsi:type="dcterms:W3CDTF">2018-04-26T01:38:35Z</dcterms:created>
  <dcterms:modified xsi:type="dcterms:W3CDTF">2018-08-16T11:05:34Z</dcterms:modified>
</cp:coreProperties>
</file>